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customXml/itemProps4.xml" ContentType="application/vnd.openxmlformats-officedocument.customXml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Default Extension="wmf" ContentType="image/x-wmf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  <p:sldMasterId id="2147483684" r:id="rId6"/>
    <p:sldMasterId id="2147483672" r:id="rId7"/>
    <p:sldMasterId id="2147483696" r:id="rId8"/>
    <p:sldMasterId id="2147483708" r:id="rId9"/>
  </p:sldMasterIdLst>
  <p:notesMasterIdLst>
    <p:notesMasterId r:id="rId17"/>
  </p:notesMasterIdLst>
  <p:handoutMasterIdLst>
    <p:handoutMasterId r:id="rId18"/>
  </p:handoutMasterIdLst>
  <p:sldIdLst>
    <p:sldId id="301" r:id="rId10"/>
    <p:sldId id="328" r:id="rId11"/>
    <p:sldId id="336" r:id="rId12"/>
    <p:sldId id="340" r:id="rId13"/>
    <p:sldId id="329" r:id="rId14"/>
    <p:sldId id="341" r:id="rId15"/>
    <p:sldId id="322" r:id="rId16"/>
  </p:sldIdLst>
  <p:sldSz cx="9906000" cy="6858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3257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5" autoAdjust="0"/>
    <p:restoredTop sz="91233" autoAdjust="0"/>
  </p:normalViewPr>
  <p:slideViewPr>
    <p:cSldViewPr snapToGrid="0" snapToObjects="1">
      <p:cViewPr>
        <p:scale>
          <a:sx n="100" d="100"/>
          <a:sy n="100" d="100"/>
        </p:scale>
        <p:origin x="-1230" y="-30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362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 snapToGrid="0" snapToObjects="1">
      <p:cViewPr varScale="1">
        <p:scale>
          <a:sx n="78" d="100"/>
          <a:sy n="78" d="100"/>
        </p:scale>
        <p:origin x="-3318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4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90DF7A-813E-4D6B-B353-82CE88B304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5264F3-6E0A-4E0C-B65D-91E166534FB2}">
      <dgm:prSet phldrT="[Texte]"/>
      <dgm:spPr/>
      <dgm:t>
        <a:bodyPr/>
        <a:lstStyle/>
        <a:p>
          <a:r>
            <a:rPr lang="fr-FR" b="1" smtClean="0"/>
            <a:t>Indicateurs d’impact</a:t>
          </a:r>
          <a:endParaRPr lang="fr-FR" b="1" dirty="0"/>
        </a:p>
      </dgm:t>
    </dgm:pt>
    <dgm:pt modelId="{A736DC37-59EC-4E0A-8818-2AD70E07B0DA}" type="parTrans" cxnId="{4B6E1CB3-591F-433F-B58C-6F7121A75331}">
      <dgm:prSet/>
      <dgm:spPr/>
      <dgm:t>
        <a:bodyPr/>
        <a:lstStyle/>
        <a:p>
          <a:endParaRPr lang="fr-FR"/>
        </a:p>
      </dgm:t>
    </dgm:pt>
    <dgm:pt modelId="{30736AA6-5947-4B84-BFCC-6AAEC61258BB}" type="sibTrans" cxnId="{4B6E1CB3-591F-433F-B58C-6F7121A75331}">
      <dgm:prSet/>
      <dgm:spPr/>
      <dgm:t>
        <a:bodyPr/>
        <a:lstStyle/>
        <a:p>
          <a:endParaRPr lang="fr-FR"/>
        </a:p>
      </dgm:t>
    </dgm:pt>
    <dgm:pt modelId="{9718CCF4-0892-4E55-B05C-CC4B4440771F}">
      <dgm:prSet phldrT="[Texte]"/>
      <dgm:spPr/>
      <dgm:t>
        <a:bodyPr/>
        <a:lstStyle/>
        <a:p>
          <a:r>
            <a:rPr lang="fr-FR" b="0" dirty="0" smtClean="0"/>
            <a:t>Apprécier une politique de santé</a:t>
          </a:r>
          <a:r>
            <a:rPr lang="fr-FR" dirty="0" smtClean="0"/>
            <a:t>. Se rapporte aux </a:t>
          </a:r>
          <a:r>
            <a:rPr lang="fr-FR" b="1" dirty="0" smtClean="0"/>
            <a:t>objectifs de santé </a:t>
          </a:r>
          <a:r>
            <a:rPr lang="fr-FR" dirty="0" smtClean="0"/>
            <a:t>du Plan cancer.</a:t>
          </a:r>
          <a:endParaRPr lang="fr-FR" dirty="0"/>
        </a:p>
      </dgm:t>
    </dgm:pt>
    <dgm:pt modelId="{663A1126-9E2A-4760-83DF-DBF6150A7165}" type="parTrans" cxnId="{CA55CCD9-90F7-4211-BC9C-CB4AD03F03D2}">
      <dgm:prSet/>
      <dgm:spPr/>
      <dgm:t>
        <a:bodyPr/>
        <a:lstStyle/>
        <a:p>
          <a:endParaRPr lang="fr-FR"/>
        </a:p>
      </dgm:t>
    </dgm:pt>
    <dgm:pt modelId="{D41F942F-0665-4611-BCDF-379789428C6E}" type="sibTrans" cxnId="{CA55CCD9-90F7-4211-BC9C-CB4AD03F03D2}">
      <dgm:prSet/>
      <dgm:spPr/>
      <dgm:t>
        <a:bodyPr/>
        <a:lstStyle/>
        <a:p>
          <a:endParaRPr lang="fr-FR"/>
        </a:p>
      </dgm:t>
    </dgm:pt>
    <dgm:pt modelId="{469893FD-D352-412C-9464-2755C8A836BA}">
      <dgm:prSet phldrT="[Texte]"/>
      <dgm:spPr/>
      <dgm:t>
        <a:bodyPr/>
        <a:lstStyle/>
        <a:p>
          <a:r>
            <a:rPr lang="fr-FR" b="1" dirty="0" smtClean="0"/>
            <a:t>Indicateurs de résultats </a:t>
          </a:r>
          <a:endParaRPr lang="fr-FR" b="1" dirty="0"/>
        </a:p>
      </dgm:t>
    </dgm:pt>
    <dgm:pt modelId="{6939D24F-4501-4240-AE9B-A1FBA036D2E6}" type="parTrans" cxnId="{B21C1E63-CB98-4CE2-840C-38E87259D0E2}">
      <dgm:prSet/>
      <dgm:spPr/>
      <dgm:t>
        <a:bodyPr/>
        <a:lstStyle/>
        <a:p>
          <a:endParaRPr lang="fr-FR"/>
        </a:p>
      </dgm:t>
    </dgm:pt>
    <dgm:pt modelId="{C6ECF298-BE63-4C5C-A00E-401D1E8BBCF5}" type="sibTrans" cxnId="{B21C1E63-CB98-4CE2-840C-38E87259D0E2}">
      <dgm:prSet/>
      <dgm:spPr/>
      <dgm:t>
        <a:bodyPr/>
        <a:lstStyle/>
        <a:p>
          <a:endParaRPr lang="fr-FR"/>
        </a:p>
      </dgm:t>
    </dgm:pt>
    <dgm:pt modelId="{42434D27-A35E-4AD9-8C4A-D663405D9B44}">
      <dgm:prSet phldrT="[Texte]"/>
      <dgm:spPr/>
      <dgm:t>
        <a:bodyPr/>
        <a:lstStyle/>
        <a:p>
          <a:r>
            <a:rPr lang="fr-FR" dirty="0" smtClean="0"/>
            <a:t>Apprécier tout ou partie d’un </a:t>
          </a:r>
          <a:r>
            <a:rPr lang="fr-FR" b="1" dirty="0" smtClean="0"/>
            <a:t>objectif </a:t>
          </a:r>
          <a:r>
            <a:rPr lang="fr-FR" dirty="0" smtClean="0"/>
            <a:t>du Plan cancer. </a:t>
          </a:r>
          <a:endParaRPr lang="fr-FR" dirty="0"/>
        </a:p>
      </dgm:t>
    </dgm:pt>
    <dgm:pt modelId="{DF9135DD-07B2-415A-B996-6B348C071F41}" type="parTrans" cxnId="{DC785CB7-1DDE-4653-AA2D-2978560A6C13}">
      <dgm:prSet/>
      <dgm:spPr/>
      <dgm:t>
        <a:bodyPr/>
        <a:lstStyle/>
        <a:p>
          <a:endParaRPr lang="fr-FR"/>
        </a:p>
      </dgm:t>
    </dgm:pt>
    <dgm:pt modelId="{E84DAC50-5500-4EFB-BA7C-F22A4585ED36}" type="sibTrans" cxnId="{DC785CB7-1DDE-4653-AA2D-2978560A6C13}">
      <dgm:prSet/>
      <dgm:spPr/>
      <dgm:t>
        <a:bodyPr/>
        <a:lstStyle/>
        <a:p>
          <a:endParaRPr lang="fr-FR"/>
        </a:p>
      </dgm:t>
    </dgm:pt>
    <dgm:pt modelId="{CFCF6087-55DF-4D20-8FF8-8FCB178638A1}">
      <dgm:prSet phldrT="[Texte]"/>
      <dgm:spPr/>
      <dgm:t>
        <a:bodyPr/>
        <a:lstStyle/>
        <a:p>
          <a:r>
            <a:rPr lang="fr-FR" b="1" dirty="0" smtClean="0"/>
            <a:t>Indicateurs de suivi/de réalisation / d’activité</a:t>
          </a:r>
          <a:endParaRPr lang="fr-FR" b="1" dirty="0"/>
        </a:p>
      </dgm:t>
    </dgm:pt>
    <dgm:pt modelId="{2DDBBD09-4DBD-41B8-8C5A-D45D76088467}" type="parTrans" cxnId="{D4286615-BCA6-41CF-8B18-B260FA928BF6}">
      <dgm:prSet/>
      <dgm:spPr/>
      <dgm:t>
        <a:bodyPr/>
        <a:lstStyle/>
        <a:p>
          <a:endParaRPr lang="fr-FR"/>
        </a:p>
      </dgm:t>
    </dgm:pt>
    <dgm:pt modelId="{F6EA757F-F4B2-469F-86F5-701F714419CE}" type="sibTrans" cxnId="{D4286615-BCA6-41CF-8B18-B260FA928BF6}">
      <dgm:prSet/>
      <dgm:spPr/>
      <dgm:t>
        <a:bodyPr/>
        <a:lstStyle/>
        <a:p>
          <a:endParaRPr lang="fr-FR"/>
        </a:p>
      </dgm:t>
    </dgm:pt>
    <dgm:pt modelId="{F6C13347-B187-42DB-B38D-D015209972B2}">
      <dgm:prSet phldrT="[Texte]"/>
      <dgm:spPr/>
      <dgm:t>
        <a:bodyPr/>
        <a:lstStyle/>
        <a:p>
          <a:r>
            <a:rPr lang="fr-FR" dirty="0" smtClean="0"/>
            <a:t>Apprécier l’avancement et la réalisation </a:t>
          </a:r>
          <a:r>
            <a:rPr lang="fr-FR" b="1" dirty="0" smtClean="0"/>
            <a:t>d’une action</a:t>
          </a:r>
          <a:r>
            <a:rPr lang="fr-FR" dirty="0" smtClean="0"/>
            <a:t> du Plan</a:t>
          </a:r>
          <a:endParaRPr lang="fr-FR" dirty="0"/>
        </a:p>
      </dgm:t>
    </dgm:pt>
    <dgm:pt modelId="{02F9119A-AD74-440D-935B-4CA338226918}" type="parTrans" cxnId="{8D010EC5-21E8-4F84-8D65-4E5A7E12F2CB}">
      <dgm:prSet/>
      <dgm:spPr/>
      <dgm:t>
        <a:bodyPr/>
        <a:lstStyle/>
        <a:p>
          <a:endParaRPr lang="fr-FR"/>
        </a:p>
      </dgm:t>
    </dgm:pt>
    <dgm:pt modelId="{33CE0B3B-826B-4020-9E36-A1300C09BBEE}" type="sibTrans" cxnId="{8D010EC5-21E8-4F84-8D65-4E5A7E12F2CB}">
      <dgm:prSet/>
      <dgm:spPr/>
      <dgm:t>
        <a:bodyPr/>
        <a:lstStyle/>
        <a:p>
          <a:endParaRPr lang="fr-FR"/>
        </a:p>
      </dgm:t>
    </dgm:pt>
    <dgm:pt modelId="{62C15000-13D6-4EC9-92DC-BFF02E2C62D0}">
      <dgm:prSet phldrT="[Texte]"/>
      <dgm:spPr/>
      <dgm:t>
        <a:bodyPr/>
        <a:lstStyle/>
        <a:p>
          <a:r>
            <a:rPr lang="fr-FR" dirty="0" smtClean="0">
              <a:solidFill>
                <a:schemeClr val="accent6">
                  <a:lumMod val="50000"/>
                </a:schemeClr>
              </a:solidFill>
            </a:rPr>
            <a:t>Ex : la révision des conditions d’accès aux indemnités journalières au plus tard en 2015 </a:t>
          </a:r>
          <a:endParaRPr lang="fr-FR" dirty="0">
            <a:solidFill>
              <a:schemeClr val="accent6">
                <a:lumMod val="50000"/>
              </a:schemeClr>
            </a:solidFill>
          </a:endParaRPr>
        </a:p>
      </dgm:t>
    </dgm:pt>
    <dgm:pt modelId="{C828A5F0-923D-4074-A6AD-9A702FDD6E91}" type="parTrans" cxnId="{4506F2BF-B35F-45CE-B67E-D409B8011D80}">
      <dgm:prSet/>
      <dgm:spPr/>
      <dgm:t>
        <a:bodyPr/>
        <a:lstStyle/>
        <a:p>
          <a:endParaRPr lang="fr-FR"/>
        </a:p>
      </dgm:t>
    </dgm:pt>
    <dgm:pt modelId="{A50C97DB-F164-4390-B2B7-00ADD372E867}" type="sibTrans" cxnId="{4506F2BF-B35F-45CE-B67E-D409B8011D80}">
      <dgm:prSet/>
      <dgm:spPr/>
      <dgm:t>
        <a:bodyPr/>
        <a:lstStyle/>
        <a:p>
          <a:endParaRPr lang="fr-FR"/>
        </a:p>
      </dgm:t>
    </dgm:pt>
    <dgm:pt modelId="{7A42F672-5613-4CC0-A819-AD59D4E56B2A}">
      <dgm:prSet phldrT="[Texte]"/>
      <dgm:spPr/>
      <dgm:t>
        <a:bodyPr/>
        <a:lstStyle/>
        <a:p>
          <a:r>
            <a:rPr lang="fr-FR" dirty="0" smtClean="0"/>
            <a:t>Se mesure à </a:t>
          </a:r>
          <a:r>
            <a:rPr lang="fr-FR" b="1" dirty="0" smtClean="0"/>
            <a:t>long terme</a:t>
          </a:r>
          <a:r>
            <a:rPr lang="fr-FR" dirty="0" smtClean="0"/>
            <a:t> et à distance pour observer le réel impact des politiques menées (10-15 ans).</a:t>
          </a:r>
          <a:endParaRPr lang="fr-FR" dirty="0"/>
        </a:p>
      </dgm:t>
    </dgm:pt>
    <dgm:pt modelId="{A440D1AE-5A12-4B99-80C2-96C890F5217E}" type="parTrans" cxnId="{5D00F5AC-B0E8-4753-B9C0-89ABBCC3498C}">
      <dgm:prSet/>
      <dgm:spPr/>
      <dgm:t>
        <a:bodyPr/>
        <a:lstStyle/>
        <a:p>
          <a:endParaRPr lang="fr-FR"/>
        </a:p>
      </dgm:t>
    </dgm:pt>
    <dgm:pt modelId="{8047C212-A236-446D-BCCB-0CFCB8F5FE51}" type="sibTrans" cxnId="{5D00F5AC-B0E8-4753-B9C0-89ABBCC3498C}">
      <dgm:prSet/>
      <dgm:spPr/>
      <dgm:t>
        <a:bodyPr/>
        <a:lstStyle/>
        <a:p>
          <a:endParaRPr lang="fr-FR"/>
        </a:p>
      </dgm:t>
    </dgm:pt>
    <dgm:pt modelId="{486669CF-C79A-42F7-8288-8C72E7AA9E65}">
      <dgm:prSet phldrT="[Texte]"/>
      <dgm:spPr/>
      <dgm:t>
        <a:bodyPr/>
        <a:lstStyle/>
        <a:p>
          <a:r>
            <a:rPr lang="fr-FR" dirty="0" smtClean="0">
              <a:solidFill>
                <a:schemeClr val="accent6">
                  <a:lumMod val="50000"/>
                </a:schemeClr>
              </a:solidFill>
            </a:rPr>
            <a:t>Ex. : la survie des personnes atteintes d’un cancer</a:t>
          </a:r>
          <a:endParaRPr lang="fr-FR" dirty="0"/>
        </a:p>
      </dgm:t>
    </dgm:pt>
    <dgm:pt modelId="{45523876-AE50-49BD-BBED-EDE4CA705101}" type="parTrans" cxnId="{AC27FAC7-87DC-477B-BE5F-38756EB345EF}">
      <dgm:prSet/>
      <dgm:spPr/>
      <dgm:t>
        <a:bodyPr/>
        <a:lstStyle/>
        <a:p>
          <a:endParaRPr lang="fr-FR"/>
        </a:p>
      </dgm:t>
    </dgm:pt>
    <dgm:pt modelId="{E7B94C0A-46DF-4EEB-8BA2-C8CACFDB7BEA}" type="sibTrans" cxnId="{AC27FAC7-87DC-477B-BE5F-38756EB345EF}">
      <dgm:prSet/>
      <dgm:spPr/>
      <dgm:t>
        <a:bodyPr/>
        <a:lstStyle/>
        <a:p>
          <a:endParaRPr lang="fr-FR"/>
        </a:p>
      </dgm:t>
    </dgm:pt>
    <dgm:pt modelId="{452CF7AE-8416-42DB-9038-0B3C72020E3B}">
      <dgm:prSet phldrT="[Texte]"/>
      <dgm:spPr/>
      <dgm:t>
        <a:bodyPr/>
        <a:lstStyle/>
        <a:p>
          <a:r>
            <a:rPr lang="fr-FR" dirty="0" smtClean="0"/>
            <a:t>Se mesure </a:t>
          </a:r>
          <a:r>
            <a:rPr lang="fr-FR" b="1" dirty="0" smtClean="0"/>
            <a:t>à court ou moyen terme</a:t>
          </a:r>
          <a:r>
            <a:rPr lang="fr-FR" dirty="0" smtClean="0"/>
            <a:t> selon les actions conduites dans le cadre de l’objectif et atteste des résultats immédiats de ces actions. </a:t>
          </a:r>
          <a:endParaRPr lang="fr-FR" dirty="0"/>
        </a:p>
      </dgm:t>
    </dgm:pt>
    <dgm:pt modelId="{0EBA5FC5-C5EB-4F58-8D6A-DC5666B38CA6}" type="parTrans" cxnId="{2F0AC38A-9AE3-478C-B275-FFB22F45F4FB}">
      <dgm:prSet/>
      <dgm:spPr/>
      <dgm:t>
        <a:bodyPr/>
        <a:lstStyle/>
        <a:p>
          <a:endParaRPr lang="fr-FR"/>
        </a:p>
      </dgm:t>
    </dgm:pt>
    <dgm:pt modelId="{06FD22D2-6A6A-453D-A415-D3E8BB4D1FCB}" type="sibTrans" cxnId="{2F0AC38A-9AE3-478C-B275-FFB22F45F4FB}">
      <dgm:prSet/>
      <dgm:spPr/>
      <dgm:t>
        <a:bodyPr/>
        <a:lstStyle/>
        <a:p>
          <a:endParaRPr lang="fr-FR"/>
        </a:p>
      </dgm:t>
    </dgm:pt>
    <dgm:pt modelId="{6E7C5626-CDC7-467A-A803-DD77F2678F86}">
      <dgm:prSet phldrT="[Texte]"/>
      <dgm:spPr/>
      <dgm:t>
        <a:bodyPr/>
        <a:lstStyle/>
        <a:p>
          <a:r>
            <a:rPr lang="fr-FR" dirty="0" smtClean="0">
              <a:solidFill>
                <a:schemeClr val="accent6">
                  <a:lumMod val="50000"/>
                </a:schemeClr>
              </a:solidFill>
            </a:rPr>
            <a:t>Ex : la participation aux essais cliniques en cancérologie</a:t>
          </a:r>
          <a:endParaRPr lang="fr-FR" dirty="0"/>
        </a:p>
      </dgm:t>
    </dgm:pt>
    <dgm:pt modelId="{E526B330-87D3-482C-9FB3-F4C211584F8A}" type="parTrans" cxnId="{C6248E31-B21F-442F-BF21-A2AC387AB093}">
      <dgm:prSet/>
      <dgm:spPr/>
      <dgm:t>
        <a:bodyPr/>
        <a:lstStyle/>
        <a:p>
          <a:endParaRPr lang="fr-FR"/>
        </a:p>
      </dgm:t>
    </dgm:pt>
    <dgm:pt modelId="{4A9588AF-18F7-49E1-8F97-7130E340CE66}" type="sibTrans" cxnId="{C6248E31-B21F-442F-BF21-A2AC387AB093}">
      <dgm:prSet/>
      <dgm:spPr/>
      <dgm:t>
        <a:bodyPr/>
        <a:lstStyle/>
        <a:p>
          <a:endParaRPr lang="fr-FR"/>
        </a:p>
      </dgm:t>
    </dgm:pt>
    <dgm:pt modelId="{982DC6AE-E78F-46FE-AEE1-E0446C336815}">
      <dgm:prSet phldrT="[Texte]"/>
      <dgm:spPr/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Se mesure au cours du déroulement du Plan </a:t>
          </a:r>
          <a:endParaRPr lang="fr-FR" dirty="0">
            <a:solidFill>
              <a:schemeClr val="tx1"/>
            </a:solidFill>
          </a:endParaRPr>
        </a:p>
      </dgm:t>
    </dgm:pt>
    <dgm:pt modelId="{41DFA1F9-70A7-44CD-9815-2D5C8679F1E4}" type="parTrans" cxnId="{C5DA7B4A-6A8F-49C5-9F34-3B12DD73ABF8}">
      <dgm:prSet/>
      <dgm:spPr/>
      <dgm:t>
        <a:bodyPr/>
        <a:lstStyle/>
        <a:p>
          <a:endParaRPr lang="fr-FR"/>
        </a:p>
      </dgm:t>
    </dgm:pt>
    <dgm:pt modelId="{9256D1BA-8BF4-44BB-8825-955F5FBDCD3D}" type="sibTrans" cxnId="{C5DA7B4A-6A8F-49C5-9F34-3B12DD73ABF8}">
      <dgm:prSet/>
      <dgm:spPr/>
      <dgm:t>
        <a:bodyPr/>
        <a:lstStyle/>
        <a:p>
          <a:endParaRPr lang="fr-FR"/>
        </a:p>
      </dgm:t>
    </dgm:pt>
    <dgm:pt modelId="{548F3F57-12B3-4163-967A-08FFB746CBC0}">
      <dgm:prSet phldrT="[Texte]"/>
      <dgm:spPr/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Indicateur qualitatif ou quantitatif / date : </a:t>
          </a:r>
          <a:r>
            <a:rPr lang="fr-FR" b="1" dirty="0" smtClean="0">
              <a:solidFill>
                <a:schemeClr val="tx1"/>
              </a:solidFill>
            </a:rPr>
            <a:t>jalon</a:t>
          </a:r>
          <a:endParaRPr lang="fr-FR" b="1" dirty="0">
            <a:solidFill>
              <a:schemeClr val="tx1"/>
            </a:solidFill>
          </a:endParaRPr>
        </a:p>
      </dgm:t>
    </dgm:pt>
    <dgm:pt modelId="{73F0B83B-FE26-4C0C-8EB3-A54D5CCA50FF}" type="parTrans" cxnId="{AAC41704-F376-4F6D-AAE0-0C0677A2431D}">
      <dgm:prSet/>
      <dgm:spPr/>
      <dgm:t>
        <a:bodyPr/>
        <a:lstStyle/>
        <a:p>
          <a:endParaRPr lang="fr-FR"/>
        </a:p>
      </dgm:t>
    </dgm:pt>
    <dgm:pt modelId="{7D857DCA-6791-42C1-8FA1-87010FDF5DE5}" type="sibTrans" cxnId="{AAC41704-F376-4F6D-AAE0-0C0677A2431D}">
      <dgm:prSet/>
      <dgm:spPr/>
      <dgm:t>
        <a:bodyPr/>
        <a:lstStyle/>
        <a:p>
          <a:endParaRPr lang="fr-FR"/>
        </a:p>
      </dgm:t>
    </dgm:pt>
    <dgm:pt modelId="{A287097D-7857-408A-B289-C92F83BBD833}" type="pres">
      <dgm:prSet presAssocID="{4F90DF7A-813E-4D6B-B353-82CE88B304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F525BB0-25D5-4107-897D-D8F30C9BB13E}" type="pres">
      <dgm:prSet presAssocID="{945264F3-6E0A-4E0C-B65D-91E166534FB2}" presName="composite" presStyleCnt="0"/>
      <dgm:spPr/>
    </dgm:pt>
    <dgm:pt modelId="{66A57D69-9A9B-4DE3-B32C-5811A92E05C4}" type="pres">
      <dgm:prSet presAssocID="{945264F3-6E0A-4E0C-B65D-91E166534FB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4236E4-65EA-433D-B20F-AE39AF0B3F9A}" type="pres">
      <dgm:prSet presAssocID="{945264F3-6E0A-4E0C-B65D-91E166534FB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833506-A03B-4DFE-B27A-FF7AD52263D8}" type="pres">
      <dgm:prSet presAssocID="{30736AA6-5947-4B84-BFCC-6AAEC61258BB}" presName="space" presStyleCnt="0"/>
      <dgm:spPr/>
    </dgm:pt>
    <dgm:pt modelId="{F9B635A7-9DB1-4692-990C-8461BDC26BFA}" type="pres">
      <dgm:prSet presAssocID="{469893FD-D352-412C-9464-2755C8A836BA}" presName="composite" presStyleCnt="0"/>
      <dgm:spPr/>
    </dgm:pt>
    <dgm:pt modelId="{255A2BDE-4CBF-48EC-9656-2F2CA3337369}" type="pres">
      <dgm:prSet presAssocID="{469893FD-D352-412C-9464-2755C8A836B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8F1657-F972-47B5-9B3A-545BE2935D39}" type="pres">
      <dgm:prSet presAssocID="{469893FD-D352-412C-9464-2755C8A836B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49689D-891A-49DE-B03E-B73E430C2425}" type="pres">
      <dgm:prSet presAssocID="{C6ECF298-BE63-4C5C-A00E-401D1E8BBCF5}" presName="space" presStyleCnt="0"/>
      <dgm:spPr/>
    </dgm:pt>
    <dgm:pt modelId="{FFE0E6FA-1C2D-4185-B863-AE2708427474}" type="pres">
      <dgm:prSet presAssocID="{CFCF6087-55DF-4D20-8FF8-8FCB178638A1}" presName="composite" presStyleCnt="0"/>
      <dgm:spPr/>
    </dgm:pt>
    <dgm:pt modelId="{2DCD1EF3-D497-4AC0-8211-1105EF2DB05D}" type="pres">
      <dgm:prSet presAssocID="{CFCF6087-55DF-4D20-8FF8-8FCB178638A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87CD09-1750-41E9-8A72-CB04826E41AC}" type="pres">
      <dgm:prSet presAssocID="{CFCF6087-55DF-4D20-8FF8-8FCB178638A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69235C9-220C-4074-99D6-FF8886E98BD3}" type="presOf" srcId="{6E7C5626-CDC7-467A-A803-DD77F2678F86}" destId="{9C8F1657-F972-47B5-9B3A-545BE2935D39}" srcOrd="0" destOrd="2" presId="urn:microsoft.com/office/officeart/2005/8/layout/hList1"/>
    <dgm:cxn modelId="{315EB099-0780-4A5C-A4A3-B0A1D0F8CAF9}" type="presOf" srcId="{9718CCF4-0892-4E55-B05C-CC4B4440771F}" destId="{094236E4-65EA-433D-B20F-AE39AF0B3F9A}" srcOrd="0" destOrd="0" presId="urn:microsoft.com/office/officeart/2005/8/layout/hList1"/>
    <dgm:cxn modelId="{AC27FAC7-87DC-477B-BE5F-38756EB345EF}" srcId="{945264F3-6E0A-4E0C-B65D-91E166534FB2}" destId="{486669CF-C79A-42F7-8288-8C72E7AA9E65}" srcOrd="2" destOrd="0" parTransId="{45523876-AE50-49BD-BBED-EDE4CA705101}" sibTransId="{E7B94C0A-46DF-4EEB-8BA2-C8CACFDB7BEA}"/>
    <dgm:cxn modelId="{C4CE3E01-9503-4F7A-9C7F-83AEAF3F2766}" type="presOf" srcId="{42434D27-A35E-4AD9-8C4A-D663405D9B44}" destId="{9C8F1657-F972-47B5-9B3A-545BE2935D39}" srcOrd="0" destOrd="0" presId="urn:microsoft.com/office/officeart/2005/8/layout/hList1"/>
    <dgm:cxn modelId="{AAC41704-F376-4F6D-AAE0-0C0677A2431D}" srcId="{CFCF6087-55DF-4D20-8FF8-8FCB178638A1}" destId="{548F3F57-12B3-4163-967A-08FFB746CBC0}" srcOrd="2" destOrd="0" parTransId="{73F0B83B-FE26-4C0C-8EB3-A54D5CCA50FF}" sibTransId="{7D857DCA-6791-42C1-8FA1-87010FDF5DE5}"/>
    <dgm:cxn modelId="{4D7D350A-B5CD-4BE1-A671-BDE615E0045A}" type="presOf" srcId="{CFCF6087-55DF-4D20-8FF8-8FCB178638A1}" destId="{2DCD1EF3-D497-4AC0-8211-1105EF2DB05D}" srcOrd="0" destOrd="0" presId="urn:microsoft.com/office/officeart/2005/8/layout/hList1"/>
    <dgm:cxn modelId="{CA55CCD9-90F7-4211-BC9C-CB4AD03F03D2}" srcId="{945264F3-6E0A-4E0C-B65D-91E166534FB2}" destId="{9718CCF4-0892-4E55-B05C-CC4B4440771F}" srcOrd="0" destOrd="0" parTransId="{663A1126-9E2A-4760-83DF-DBF6150A7165}" sibTransId="{D41F942F-0665-4611-BCDF-379789428C6E}"/>
    <dgm:cxn modelId="{4506F2BF-B35F-45CE-B67E-D409B8011D80}" srcId="{CFCF6087-55DF-4D20-8FF8-8FCB178638A1}" destId="{62C15000-13D6-4EC9-92DC-BFF02E2C62D0}" srcOrd="3" destOrd="0" parTransId="{C828A5F0-923D-4074-A6AD-9A702FDD6E91}" sibTransId="{A50C97DB-F164-4390-B2B7-00ADD372E867}"/>
    <dgm:cxn modelId="{5D00F5AC-B0E8-4753-B9C0-89ABBCC3498C}" srcId="{945264F3-6E0A-4E0C-B65D-91E166534FB2}" destId="{7A42F672-5613-4CC0-A819-AD59D4E56B2A}" srcOrd="1" destOrd="0" parTransId="{A440D1AE-5A12-4B99-80C2-96C890F5217E}" sibTransId="{8047C212-A236-446D-BCCB-0CFCB8F5FE51}"/>
    <dgm:cxn modelId="{58FAADD0-999D-4464-929B-FCF193AA9F4A}" type="presOf" srcId="{62C15000-13D6-4EC9-92DC-BFF02E2C62D0}" destId="{5687CD09-1750-41E9-8A72-CB04826E41AC}" srcOrd="0" destOrd="3" presId="urn:microsoft.com/office/officeart/2005/8/layout/hList1"/>
    <dgm:cxn modelId="{C5DA7B4A-6A8F-49C5-9F34-3B12DD73ABF8}" srcId="{CFCF6087-55DF-4D20-8FF8-8FCB178638A1}" destId="{982DC6AE-E78F-46FE-AEE1-E0446C336815}" srcOrd="1" destOrd="0" parTransId="{41DFA1F9-70A7-44CD-9815-2D5C8679F1E4}" sibTransId="{9256D1BA-8BF4-44BB-8825-955F5FBDCD3D}"/>
    <dgm:cxn modelId="{DC785CB7-1DDE-4653-AA2D-2978560A6C13}" srcId="{469893FD-D352-412C-9464-2755C8A836BA}" destId="{42434D27-A35E-4AD9-8C4A-D663405D9B44}" srcOrd="0" destOrd="0" parTransId="{DF9135DD-07B2-415A-B996-6B348C071F41}" sibTransId="{E84DAC50-5500-4EFB-BA7C-F22A4585ED36}"/>
    <dgm:cxn modelId="{673C40DA-AF83-44ED-B5E7-DE4553A6B128}" type="presOf" srcId="{548F3F57-12B3-4163-967A-08FFB746CBC0}" destId="{5687CD09-1750-41E9-8A72-CB04826E41AC}" srcOrd="0" destOrd="2" presId="urn:microsoft.com/office/officeart/2005/8/layout/hList1"/>
    <dgm:cxn modelId="{B21C1E63-CB98-4CE2-840C-38E87259D0E2}" srcId="{4F90DF7A-813E-4D6B-B353-82CE88B30449}" destId="{469893FD-D352-412C-9464-2755C8A836BA}" srcOrd="1" destOrd="0" parTransId="{6939D24F-4501-4240-AE9B-A1FBA036D2E6}" sibTransId="{C6ECF298-BE63-4C5C-A00E-401D1E8BBCF5}"/>
    <dgm:cxn modelId="{8DA0B00C-9FFE-4939-85D0-B1BA00176FAC}" type="presOf" srcId="{486669CF-C79A-42F7-8288-8C72E7AA9E65}" destId="{094236E4-65EA-433D-B20F-AE39AF0B3F9A}" srcOrd="0" destOrd="2" presId="urn:microsoft.com/office/officeart/2005/8/layout/hList1"/>
    <dgm:cxn modelId="{4F1E58F8-EEF5-4D2B-A1E7-9A715D77CD9E}" type="presOf" srcId="{469893FD-D352-412C-9464-2755C8A836BA}" destId="{255A2BDE-4CBF-48EC-9656-2F2CA3337369}" srcOrd="0" destOrd="0" presId="urn:microsoft.com/office/officeart/2005/8/layout/hList1"/>
    <dgm:cxn modelId="{7ECE4EA0-8CE9-45C0-AF6F-A5EB261941D8}" type="presOf" srcId="{4F90DF7A-813E-4D6B-B353-82CE88B30449}" destId="{A287097D-7857-408A-B289-C92F83BBD833}" srcOrd="0" destOrd="0" presId="urn:microsoft.com/office/officeart/2005/8/layout/hList1"/>
    <dgm:cxn modelId="{E11D3B6D-B914-4A08-B7DF-CCC95D32AC4D}" type="presOf" srcId="{F6C13347-B187-42DB-B38D-D015209972B2}" destId="{5687CD09-1750-41E9-8A72-CB04826E41AC}" srcOrd="0" destOrd="0" presId="urn:microsoft.com/office/officeart/2005/8/layout/hList1"/>
    <dgm:cxn modelId="{22CBEEAC-8C73-4513-AB8E-387C597F322F}" type="presOf" srcId="{982DC6AE-E78F-46FE-AEE1-E0446C336815}" destId="{5687CD09-1750-41E9-8A72-CB04826E41AC}" srcOrd="0" destOrd="1" presId="urn:microsoft.com/office/officeart/2005/8/layout/hList1"/>
    <dgm:cxn modelId="{7E4A31A6-329D-4013-B5A7-CDA2B87542AE}" type="presOf" srcId="{452CF7AE-8416-42DB-9038-0B3C72020E3B}" destId="{9C8F1657-F972-47B5-9B3A-545BE2935D39}" srcOrd="0" destOrd="1" presId="urn:microsoft.com/office/officeart/2005/8/layout/hList1"/>
    <dgm:cxn modelId="{2F0AC38A-9AE3-478C-B275-FFB22F45F4FB}" srcId="{469893FD-D352-412C-9464-2755C8A836BA}" destId="{452CF7AE-8416-42DB-9038-0B3C72020E3B}" srcOrd="1" destOrd="0" parTransId="{0EBA5FC5-C5EB-4F58-8D6A-DC5666B38CA6}" sibTransId="{06FD22D2-6A6A-453D-A415-D3E8BB4D1FCB}"/>
    <dgm:cxn modelId="{8D010EC5-21E8-4F84-8D65-4E5A7E12F2CB}" srcId="{CFCF6087-55DF-4D20-8FF8-8FCB178638A1}" destId="{F6C13347-B187-42DB-B38D-D015209972B2}" srcOrd="0" destOrd="0" parTransId="{02F9119A-AD74-440D-935B-4CA338226918}" sibTransId="{33CE0B3B-826B-4020-9E36-A1300C09BBEE}"/>
    <dgm:cxn modelId="{D4286615-BCA6-41CF-8B18-B260FA928BF6}" srcId="{4F90DF7A-813E-4D6B-B353-82CE88B30449}" destId="{CFCF6087-55DF-4D20-8FF8-8FCB178638A1}" srcOrd="2" destOrd="0" parTransId="{2DDBBD09-4DBD-41B8-8C5A-D45D76088467}" sibTransId="{F6EA757F-F4B2-469F-86F5-701F714419CE}"/>
    <dgm:cxn modelId="{4B6E1CB3-591F-433F-B58C-6F7121A75331}" srcId="{4F90DF7A-813E-4D6B-B353-82CE88B30449}" destId="{945264F3-6E0A-4E0C-B65D-91E166534FB2}" srcOrd="0" destOrd="0" parTransId="{A736DC37-59EC-4E0A-8818-2AD70E07B0DA}" sibTransId="{30736AA6-5947-4B84-BFCC-6AAEC61258BB}"/>
    <dgm:cxn modelId="{1D747834-FB7C-4B4F-9D8C-2576FAF0287C}" type="presOf" srcId="{945264F3-6E0A-4E0C-B65D-91E166534FB2}" destId="{66A57D69-9A9B-4DE3-B32C-5811A92E05C4}" srcOrd="0" destOrd="0" presId="urn:microsoft.com/office/officeart/2005/8/layout/hList1"/>
    <dgm:cxn modelId="{2564502A-48C8-455D-A467-C0C3BBD16356}" type="presOf" srcId="{7A42F672-5613-4CC0-A819-AD59D4E56B2A}" destId="{094236E4-65EA-433D-B20F-AE39AF0B3F9A}" srcOrd="0" destOrd="1" presId="urn:microsoft.com/office/officeart/2005/8/layout/hList1"/>
    <dgm:cxn modelId="{C6248E31-B21F-442F-BF21-A2AC387AB093}" srcId="{469893FD-D352-412C-9464-2755C8A836BA}" destId="{6E7C5626-CDC7-467A-A803-DD77F2678F86}" srcOrd="2" destOrd="0" parTransId="{E526B330-87D3-482C-9FB3-F4C211584F8A}" sibTransId="{4A9588AF-18F7-49E1-8F97-7130E340CE66}"/>
    <dgm:cxn modelId="{23C8717E-CED3-4FB8-B002-C5240BDDBCBC}" type="presParOf" srcId="{A287097D-7857-408A-B289-C92F83BBD833}" destId="{2F525BB0-25D5-4107-897D-D8F30C9BB13E}" srcOrd="0" destOrd="0" presId="urn:microsoft.com/office/officeart/2005/8/layout/hList1"/>
    <dgm:cxn modelId="{54FBCBC5-9CF2-4F33-9516-88BC44BF1B67}" type="presParOf" srcId="{2F525BB0-25D5-4107-897D-D8F30C9BB13E}" destId="{66A57D69-9A9B-4DE3-B32C-5811A92E05C4}" srcOrd="0" destOrd="0" presId="urn:microsoft.com/office/officeart/2005/8/layout/hList1"/>
    <dgm:cxn modelId="{9ECF93A8-AAEC-4E8A-B81E-BD4241882EFC}" type="presParOf" srcId="{2F525BB0-25D5-4107-897D-D8F30C9BB13E}" destId="{094236E4-65EA-433D-B20F-AE39AF0B3F9A}" srcOrd="1" destOrd="0" presId="urn:microsoft.com/office/officeart/2005/8/layout/hList1"/>
    <dgm:cxn modelId="{4045B3FF-2BB1-4DA7-9B16-364A554056C4}" type="presParOf" srcId="{A287097D-7857-408A-B289-C92F83BBD833}" destId="{71833506-A03B-4DFE-B27A-FF7AD52263D8}" srcOrd="1" destOrd="0" presId="urn:microsoft.com/office/officeart/2005/8/layout/hList1"/>
    <dgm:cxn modelId="{005F93EB-BB8C-4AC8-A744-B3C18F3871C0}" type="presParOf" srcId="{A287097D-7857-408A-B289-C92F83BBD833}" destId="{F9B635A7-9DB1-4692-990C-8461BDC26BFA}" srcOrd="2" destOrd="0" presId="urn:microsoft.com/office/officeart/2005/8/layout/hList1"/>
    <dgm:cxn modelId="{BFE9A3A4-ACC2-465A-B5C9-750D0DE92C19}" type="presParOf" srcId="{F9B635A7-9DB1-4692-990C-8461BDC26BFA}" destId="{255A2BDE-4CBF-48EC-9656-2F2CA3337369}" srcOrd="0" destOrd="0" presId="urn:microsoft.com/office/officeart/2005/8/layout/hList1"/>
    <dgm:cxn modelId="{6DC84825-9D9B-4661-AF9C-CB09DF08460E}" type="presParOf" srcId="{F9B635A7-9DB1-4692-990C-8461BDC26BFA}" destId="{9C8F1657-F972-47B5-9B3A-545BE2935D39}" srcOrd="1" destOrd="0" presId="urn:microsoft.com/office/officeart/2005/8/layout/hList1"/>
    <dgm:cxn modelId="{6BDB484D-DDB3-4BD4-A74E-E5DFBEB9FCCF}" type="presParOf" srcId="{A287097D-7857-408A-B289-C92F83BBD833}" destId="{9049689D-891A-49DE-B03E-B73E430C2425}" srcOrd="3" destOrd="0" presId="urn:microsoft.com/office/officeart/2005/8/layout/hList1"/>
    <dgm:cxn modelId="{1494FFBA-1827-4FB3-9E9D-28288B90BBAE}" type="presParOf" srcId="{A287097D-7857-408A-B289-C92F83BBD833}" destId="{FFE0E6FA-1C2D-4185-B863-AE2708427474}" srcOrd="4" destOrd="0" presId="urn:microsoft.com/office/officeart/2005/8/layout/hList1"/>
    <dgm:cxn modelId="{567D146C-C584-479A-B2B7-8FA5DCC04B29}" type="presParOf" srcId="{FFE0E6FA-1C2D-4185-B863-AE2708427474}" destId="{2DCD1EF3-D497-4AC0-8211-1105EF2DB05D}" srcOrd="0" destOrd="0" presId="urn:microsoft.com/office/officeart/2005/8/layout/hList1"/>
    <dgm:cxn modelId="{50EBAC94-4784-4D93-9A8F-806478DDABF5}" type="presParOf" srcId="{FFE0E6FA-1C2D-4185-B863-AE2708427474}" destId="{5687CD09-1750-41E9-8A72-CB04826E41A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99712B-DAE7-4B75-93CE-E840D6EC1A2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8CBAB41-2F75-48B4-8283-BE0B00396982}">
      <dgm:prSet phldrT="[Texte]"/>
      <dgm:spPr/>
      <dgm:t>
        <a:bodyPr/>
        <a:lstStyle/>
        <a:p>
          <a:r>
            <a:rPr lang="fr-FR" dirty="0" smtClean="0"/>
            <a:t>Mars</a:t>
          </a:r>
          <a:endParaRPr lang="fr-FR" dirty="0"/>
        </a:p>
      </dgm:t>
    </dgm:pt>
    <dgm:pt modelId="{EA46F3DA-6CF1-43B8-8C42-4A5A18350934}" type="parTrans" cxnId="{22282B0C-457A-43AD-8092-45F849DF7EA8}">
      <dgm:prSet/>
      <dgm:spPr/>
      <dgm:t>
        <a:bodyPr/>
        <a:lstStyle/>
        <a:p>
          <a:endParaRPr lang="fr-FR"/>
        </a:p>
      </dgm:t>
    </dgm:pt>
    <dgm:pt modelId="{6BC0ACC8-D779-41EA-802D-5121172AB13A}" type="sibTrans" cxnId="{22282B0C-457A-43AD-8092-45F849DF7EA8}">
      <dgm:prSet/>
      <dgm:spPr/>
      <dgm:t>
        <a:bodyPr/>
        <a:lstStyle/>
        <a:p>
          <a:endParaRPr lang="fr-FR"/>
        </a:p>
      </dgm:t>
    </dgm:pt>
    <dgm:pt modelId="{B05A4648-AB92-4607-B9CB-DDA4B5AF510E}">
      <dgm:prSet phldrT="[Texte]"/>
      <dgm:spPr/>
      <dgm:t>
        <a:bodyPr/>
        <a:lstStyle/>
        <a:p>
          <a:r>
            <a:rPr lang="fr-FR" dirty="0" smtClean="0"/>
            <a:t>Avril</a:t>
          </a:r>
          <a:endParaRPr lang="fr-FR" dirty="0"/>
        </a:p>
      </dgm:t>
    </dgm:pt>
    <dgm:pt modelId="{4F1690EA-7E1C-401B-B136-1F836DCC67D1}" type="parTrans" cxnId="{098C0330-6F07-4164-B8C8-C6D9E466DCED}">
      <dgm:prSet/>
      <dgm:spPr/>
      <dgm:t>
        <a:bodyPr/>
        <a:lstStyle/>
        <a:p>
          <a:endParaRPr lang="fr-FR"/>
        </a:p>
      </dgm:t>
    </dgm:pt>
    <dgm:pt modelId="{C31D55E6-F054-4929-A9E0-939741D1EA3E}" type="sibTrans" cxnId="{098C0330-6F07-4164-B8C8-C6D9E466DCED}">
      <dgm:prSet/>
      <dgm:spPr/>
      <dgm:t>
        <a:bodyPr/>
        <a:lstStyle/>
        <a:p>
          <a:endParaRPr lang="fr-FR"/>
        </a:p>
      </dgm:t>
    </dgm:pt>
    <dgm:pt modelId="{CFB34FD9-B7FA-4127-BB57-516A407DEF56}">
      <dgm:prSet phldrT="[Texte]"/>
      <dgm:spPr/>
      <dgm:t>
        <a:bodyPr/>
        <a:lstStyle/>
        <a:p>
          <a:r>
            <a:rPr lang="fr-FR" dirty="0" smtClean="0"/>
            <a:t>Mai</a:t>
          </a:r>
          <a:endParaRPr lang="fr-FR" dirty="0"/>
        </a:p>
      </dgm:t>
    </dgm:pt>
    <dgm:pt modelId="{E2A7B11F-9D97-4B05-A848-8244B940AC81}" type="parTrans" cxnId="{A5456618-67E8-4019-9C1F-B723741E5E17}">
      <dgm:prSet/>
      <dgm:spPr/>
      <dgm:t>
        <a:bodyPr/>
        <a:lstStyle/>
        <a:p>
          <a:endParaRPr lang="fr-FR"/>
        </a:p>
      </dgm:t>
    </dgm:pt>
    <dgm:pt modelId="{862FE42A-9C97-4FB6-8ADF-E05075FD22D9}" type="sibTrans" cxnId="{A5456618-67E8-4019-9C1F-B723741E5E17}">
      <dgm:prSet/>
      <dgm:spPr/>
      <dgm:t>
        <a:bodyPr/>
        <a:lstStyle/>
        <a:p>
          <a:endParaRPr lang="fr-FR"/>
        </a:p>
      </dgm:t>
    </dgm:pt>
    <dgm:pt modelId="{F248DA78-02B0-4A22-99A3-9832B7786984}">
      <dgm:prSet phldrT="[Texte]"/>
      <dgm:spPr/>
      <dgm:t>
        <a:bodyPr/>
        <a:lstStyle/>
        <a:p>
          <a:r>
            <a:rPr lang="fr-FR" dirty="0" smtClean="0"/>
            <a:t>Juin</a:t>
          </a:r>
          <a:endParaRPr lang="fr-FR" dirty="0"/>
        </a:p>
      </dgm:t>
    </dgm:pt>
    <dgm:pt modelId="{E1B12FDD-D803-4AE0-9BD3-156E6BDDF477}" type="parTrans" cxnId="{FDEB5455-0741-4470-BCAD-43163B5C85E6}">
      <dgm:prSet/>
      <dgm:spPr/>
      <dgm:t>
        <a:bodyPr/>
        <a:lstStyle/>
        <a:p>
          <a:endParaRPr lang="fr-FR"/>
        </a:p>
      </dgm:t>
    </dgm:pt>
    <dgm:pt modelId="{E689722D-FAF9-41E9-AA49-A33A18F29012}" type="sibTrans" cxnId="{FDEB5455-0741-4470-BCAD-43163B5C85E6}">
      <dgm:prSet/>
      <dgm:spPr/>
      <dgm:t>
        <a:bodyPr/>
        <a:lstStyle/>
        <a:p>
          <a:endParaRPr lang="fr-FR"/>
        </a:p>
      </dgm:t>
    </dgm:pt>
    <dgm:pt modelId="{6BE31E01-5329-49CB-A3EF-691D83D29AB9}" type="pres">
      <dgm:prSet presAssocID="{DD99712B-DAE7-4B75-93CE-E840D6EC1A28}" presName="Name0" presStyleCnt="0">
        <dgm:presLayoutVars>
          <dgm:dir/>
          <dgm:animLvl val="lvl"/>
          <dgm:resizeHandles val="exact"/>
        </dgm:presLayoutVars>
      </dgm:prSet>
      <dgm:spPr/>
    </dgm:pt>
    <dgm:pt modelId="{05227F38-2F5A-4D73-B0A9-25E432E71B0E}" type="pres">
      <dgm:prSet presAssocID="{28CBAB41-2F75-48B4-8283-BE0B00396982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40AF7E-EBDA-455E-A91B-6711C34E7C34}" type="pres">
      <dgm:prSet presAssocID="{6BC0ACC8-D779-41EA-802D-5121172AB13A}" presName="parTxOnlySpace" presStyleCnt="0"/>
      <dgm:spPr/>
    </dgm:pt>
    <dgm:pt modelId="{0547A41D-C61A-49FA-97DA-C1BA641BF8B6}" type="pres">
      <dgm:prSet presAssocID="{B05A4648-AB92-4607-B9CB-DDA4B5AF510E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6E7821-7F5C-42A1-B04B-AA72D69DBDF6}" type="pres">
      <dgm:prSet presAssocID="{C31D55E6-F054-4929-A9E0-939741D1EA3E}" presName="parTxOnlySpace" presStyleCnt="0"/>
      <dgm:spPr/>
    </dgm:pt>
    <dgm:pt modelId="{F2E7D56C-1666-40B1-BB4C-FCCE18207EF6}" type="pres">
      <dgm:prSet presAssocID="{CFB34FD9-B7FA-4127-BB57-516A407DEF56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75440-C734-4274-861D-17CBD283CAC6}" type="pres">
      <dgm:prSet presAssocID="{862FE42A-9C97-4FB6-8ADF-E05075FD22D9}" presName="parTxOnlySpace" presStyleCnt="0"/>
      <dgm:spPr/>
    </dgm:pt>
    <dgm:pt modelId="{FE239B9C-177B-4A57-9383-E1A4B9E27796}" type="pres">
      <dgm:prSet presAssocID="{F248DA78-02B0-4A22-99A3-9832B7786984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5456618-67E8-4019-9C1F-B723741E5E17}" srcId="{DD99712B-DAE7-4B75-93CE-E840D6EC1A28}" destId="{CFB34FD9-B7FA-4127-BB57-516A407DEF56}" srcOrd="2" destOrd="0" parTransId="{E2A7B11F-9D97-4B05-A848-8244B940AC81}" sibTransId="{862FE42A-9C97-4FB6-8ADF-E05075FD22D9}"/>
    <dgm:cxn modelId="{CBA8DB51-2043-40B7-87D0-E04C579D7675}" type="presOf" srcId="{F248DA78-02B0-4A22-99A3-9832B7786984}" destId="{FE239B9C-177B-4A57-9383-E1A4B9E27796}" srcOrd="0" destOrd="0" presId="urn:microsoft.com/office/officeart/2005/8/layout/chevron1"/>
    <dgm:cxn modelId="{895F5DA1-3DF2-492C-A8CE-FECDA8035E3E}" type="presOf" srcId="{B05A4648-AB92-4607-B9CB-DDA4B5AF510E}" destId="{0547A41D-C61A-49FA-97DA-C1BA641BF8B6}" srcOrd="0" destOrd="0" presId="urn:microsoft.com/office/officeart/2005/8/layout/chevron1"/>
    <dgm:cxn modelId="{0B4C72A2-64F6-4D39-A303-6E6716462935}" type="presOf" srcId="{DD99712B-DAE7-4B75-93CE-E840D6EC1A28}" destId="{6BE31E01-5329-49CB-A3EF-691D83D29AB9}" srcOrd="0" destOrd="0" presId="urn:microsoft.com/office/officeart/2005/8/layout/chevron1"/>
    <dgm:cxn modelId="{FDEB5455-0741-4470-BCAD-43163B5C85E6}" srcId="{DD99712B-DAE7-4B75-93CE-E840D6EC1A28}" destId="{F248DA78-02B0-4A22-99A3-9832B7786984}" srcOrd="3" destOrd="0" parTransId="{E1B12FDD-D803-4AE0-9BD3-156E6BDDF477}" sibTransId="{E689722D-FAF9-41E9-AA49-A33A18F29012}"/>
    <dgm:cxn modelId="{2D02EF14-4A03-4DDC-9264-C9649D43F67E}" type="presOf" srcId="{28CBAB41-2F75-48B4-8283-BE0B00396982}" destId="{05227F38-2F5A-4D73-B0A9-25E432E71B0E}" srcOrd="0" destOrd="0" presId="urn:microsoft.com/office/officeart/2005/8/layout/chevron1"/>
    <dgm:cxn modelId="{8CCE10B0-62A7-481A-96CF-77278054614C}" type="presOf" srcId="{CFB34FD9-B7FA-4127-BB57-516A407DEF56}" destId="{F2E7D56C-1666-40B1-BB4C-FCCE18207EF6}" srcOrd="0" destOrd="0" presId="urn:microsoft.com/office/officeart/2005/8/layout/chevron1"/>
    <dgm:cxn modelId="{22282B0C-457A-43AD-8092-45F849DF7EA8}" srcId="{DD99712B-DAE7-4B75-93CE-E840D6EC1A28}" destId="{28CBAB41-2F75-48B4-8283-BE0B00396982}" srcOrd="0" destOrd="0" parTransId="{EA46F3DA-6CF1-43B8-8C42-4A5A18350934}" sibTransId="{6BC0ACC8-D779-41EA-802D-5121172AB13A}"/>
    <dgm:cxn modelId="{098C0330-6F07-4164-B8C8-C6D9E466DCED}" srcId="{DD99712B-DAE7-4B75-93CE-E840D6EC1A28}" destId="{B05A4648-AB92-4607-B9CB-DDA4B5AF510E}" srcOrd="1" destOrd="0" parTransId="{4F1690EA-7E1C-401B-B136-1F836DCC67D1}" sibTransId="{C31D55E6-F054-4929-A9E0-939741D1EA3E}"/>
    <dgm:cxn modelId="{F5460441-89C6-4EDC-85C9-66C720BA7E15}" type="presParOf" srcId="{6BE31E01-5329-49CB-A3EF-691D83D29AB9}" destId="{05227F38-2F5A-4D73-B0A9-25E432E71B0E}" srcOrd="0" destOrd="0" presId="urn:microsoft.com/office/officeart/2005/8/layout/chevron1"/>
    <dgm:cxn modelId="{9E5295AE-CF0A-47A2-A0AE-7E8188D283EC}" type="presParOf" srcId="{6BE31E01-5329-49CB-A3EF-691D83D29AB9}" destId="{4140AF7E-EBDA-455E-A91B-6711C34E7C34}" srcOrd="1" destOrd="0" presId="urn:microsoft.com/office/officeart/2005/8/layout/chevron1"/>
    <dgm:cxn modelId="{B94F90F4-C862-4C1F-A8D0-799B666B4BFC}" type="presParOf" srcId="{6BE31E01-5329-49CB-A3EF-691D83D29AB9}" destId="{0547A41D-C61A-49FA-97DA-C1BA641BF8B6}" srcOrd="2" destOrd="0" presId="urn:microsoft.com/office/officeart/2005/8/layout/chevron1"/>
    <dgm:cxn modelId="{50959E71-CE9A-41F9-B0FB-EA67E3CF0FEB}" type="presParOf" srcId="{6BE31E01-5329-49CB-A3EF-691D83D29AB9}" destId="{C86E7821-7F5C-42A1-B04B-AA72D69DBDF6}" srcOrd="3" destOrd="0" presId="urn:microsoft.com/office/officeart/2005/8/layout/chevron1"/>
    <dgm:cxn modelId="{EFF67F9A-41B6-4692-A0CE-749A1F49E2C3}" type="presParOf" srcId="{6BE31E01-5329-49CB-A3EF-691D83D29AB9}" destId="{F2E7D56C-1666-40B1-BB4C-FCCE18207EF6}" srcOrd="4" destOrd="0" presId="urn:microsoft.com/office/officeart/2005/8/layout/chevron1"/>
    <dgm:cxn modelId="{6AE67D37-ADC1-4714-BF4F-68BD260D822A}" type="presParOf" srcId="{6BE31E01-5329-49CB-A3EF-691D83D29AB9}" destId="{E6475440-C734-4274-861D-17CBD283CAC6}" srcOrd="5" destOrd="0" presId="urn:microsoft.com/office/officeart/2005/8/layout/chevron1"/>
    <dgm:cxn modelId="{3822EF75-A3FF-4D4B-A140-A8BF2AD5A09E}" type="presParOf" srcId="{6BE31E01-5329-49CB-A3EF-691D83D29AB9}" destId="{FE239B9C-177B-4A57-9383-E1A4B9E27796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32D3C3-D7D7-48CF-8B68-9942A89D2F6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4E2D911D-1CDC-4981-8DBC-A46E042FC160}">
      <dgm:prSet phldrT="[Texte]"/>
      <dgm:spPr/>
      <dgm:t>
        <a:bodyPr/>
        <a:lstStyle/>
        <a:p>
          <a:r>
            <a:rPr lang="fr-FR" dirty="0" smtClean="0"/>
            <a:t>Plan Cancer</a:t>
          </a:r>
          <a:endParaRPr lang="fr-FR" dirty="0"/>
        </a:p>
      </dgm:t>
    </dgm:pt>
    <dgm:pt modelId="{B0F13980-F86D-4502-A887-29C4BCF414A2}" type="parTrans" cxnId="{42CA2ECF-B6E7-4E96-BBA9-4779BA588F20}">
      <dgm:prSet/>
      <dgm:spPr/>
      <dgm:t>
        <a:bodyPr/>
        <a:lstStyle/>
        <a:p>
          <a:endParaRPr lang="fr-FR"/>
        </a:p>
      </dgm:t>
    </dgm:pt>
    <dgm:pt modelId="{67C18CBC-37D8-4A5F-8D8A-9A16AA6C52D4}" type="sibTrans" cxnId="{42CA2ECF-B6E7-4E96-BBA9-4779BA588F20}">
      <dgm:prSet/>
      <dgm:spPr/>
      <dgm:t>
        <a:bodyPr/>
        <a:lstStyle/>
        <a:p>
          <a:endParaRPr lang="fr-FR"/>
        </a:p>
      </dgm:t>
    </dgm:pt>
    <dgm:pt modelId="{A5AD0361-6EDD-4112-B5E8-10218A253379}">
      <dgm:prSet phldrT="[Texte]"/>
      <dgm:spPr/>
      <dgm:t>
        <a:bodyPr/>
        <a:lstStyle/>
        <a:p>
          <a:r>
            <a:rPr lang="fr-FR" dirty="0" smtClean="0"/>
            <a:t>Action PK3 – 1.2</a:t>
          </a:r>
          <a:endParaRPr lang="fr-FR" dirty="0"/>
        </a:p>
      </dgm:t>
    </dgm:pt>
    <dgm:pt modelId="{4770FDE9-0BFA-4BFC-845A-5EF3B7799C53}" type="parTrans" cxnId="{A28BDC9E-6699-43DC-B0CE-58F875CA0FD0}">
      <dgm:prSet/>
      <dgm:spPr/>
      <dgm:t>
        <a:bodyPr/>
        <a:lstStyle/>
        <a:p>
          <a:endParaRPr lang="fr-FR"/>
        </a:p>
      </dgm:t>
    </dgm:pt>
    <dgm:pt modelId="{5839BC30-E1B8-4722-B860-CF6AE3AE2D51}" type="sibTrans" cxnId="{A28BDC9E-6699-43DC-B0CE-58F875CA0FD0}">
      <dgm:prSet/>
      <dgm:spPr/>
      <dgm:t>
        <a:bodyPr/>
        <a:lstStyle/>
        <a:p>
          <a:endParaRPr lang="fr-FR"/>
        </a:p>
      </dgm:t>
    </dgm:pt>
    <dgm:pt modelId="{DB88C3D9-6934-4D56-96C0-00017ECC44F1}">
      <dgm:prSet phldrT="[Texte]"/>
      <dgm:spPr/>
      <dgm:t>
        <a:bodyPr/>
        <a:lstStyle/>
        <a:p>
          <a:r>
            <a:rPr lang="fr-FR" dirty="0" smtClean="0"/>
            <a:t>Action XXX du plan d’action 2014</a:t>
          </a:r>
          <a:endParaRPr lang="fr-FR" dirty="0"/>
        </a:p>
      </dgm:t>
    </dgm:pt>
    <dgm:pt modelId="{4DFF178D-792F-47F9-AFA3-333E9E956958}" type="parTrans" cxnId="{7FB7BF19-1BB4-47BC-94C0-33F4421B1469}">
      <dgm:prSet/>
      <dgm:spPr/>
      <dgm:t>
        <a:bodyPr/>
        <a:lstStyle/>
        <a:p>
          <a:endParaRPr lang="fr-FR"/>
        </a:p>
      </dgm:t>
    </dgm:pt>
    <dgm:pt modelId="{A7A4D9F0-BAF8-4D4D-9FCA-66146BF424DA}" type="sibTrans" cxnId="{7FB7BF19-1BB4-47BC-94C0-33F4421B1469}">
      <dgm:prSet/>
      <dgm:spPr/>
      <dgm:t>
        <a:bodyPr/>
        <a:lstStyle/>
        <a:p>
          <a:endParaRPr lang="fr-FR"/>
        </a:p>
      </dgm:t>
    </dgm:pt>
    <dgm:pt modelId="{3CD783DC-0787-4BCF-8BB5-15D38C8B5344}">
      <dgm:prSet phldrT="[Texte]"/>
      <dgm:spPr/>
      <dgm:t>
        <a:bodyPr/>
        <a:lstStyle/>
        <a:p>
          <a:r>
            <a:rPr lang="fr-FR" dirty="0" smtClean="0"/>
            <a:t>Action XYZ du plan d’action 2014</a:t>
          </a:r>
          <a:endParaRPr lang="fr-FR" dirty="0"/>
        </a:p>
      </dgm:t>
    </dgm:pt>
    <dgm:pt modelId="{7D6542C1-A0F6-441D-BFF2-1996E5EB631E}" type="parTrans" cxnId="{57FA61C5-506F-405E-A3E7-21E5BB92E64C}">
      <dgm:prSet/>
      <dgm:spPr/>
      <dgm:t>
        <a:bodyPr/>
        <a:lstStyle/>
        <a:p>
          <a:endParaRPr lang="fr-FR"/>
        </a:p>
      </dgm:t>
    </dgm:pt>
    <dgm:pt modelId="{99E4E6CD-2297-4921-A04E-FE1DE9EEA274}" type="sibTrans" cxnId="{57FA61C5-506F-405E-A3E7-21E5BB92E64C}">
      <dgm:prSet/>
      <dgm:spPr/>
      <dgm:t>
        <a:bodyPr/>
        <a:lstStyle/>
        <a:p>
          <a:endParaRPr lang="fr-FR"/>
        </a:p>
      </dgm:t>
    </dgm:pt>
    <dgm:pt modelId="{AAFFD8D8-F603-4DD9-BD09-E7165C457E1D}">
      <dgm:prSet phldrT="[Texte]"/>
      <dgm:spPr/>
      <dgm:t>
        <a:bodyPr/>
        <a:lstStyle/>
        <a:p>
          <a:r>
            <a:rPr lang="fr-FR" dirty="0" smtClean="0"/>
            <a:t>Action PK3 – 1.2</a:t>
          </a:r>
          <a:endParaRPr lang="fr-FR" dirty="0"/>
        </a:p>
      </dgm:t>
    </dgm:pt>
    <dgm:pt modelId="{AD6B4CC0-FB49-4CCF-ACCD-16B2EB482B03}" type="parTrans" cxnId="{C46D240A-ED34-4004-8815-1FC466460ED4}">
      <dgm:prSet/>
      <dgm:spPr/>
      <dgm:t>
        <a:bodyPr/>
        <a:lstStyle/>
        <a:p>
          <a:endParaRPr lang="fr-FR"/>
        </a:p>
      </dgm:t>
    </dgm:pt>
    <dgm:pt modelId="{764ED69F-6A0C-41EE-970A-3ABF16C24D81}" type="sibTrans" cxnId="{C46D240A-ED34-4004-8815-1FC466460ED4}">
      <dgm:prSet/>
      <dgm:spPr/>
      <dgm:t>
        <a:bodyPr/>
        <a:lstStyle/>
        <a:p>
          <a:endParaRPr lang="fr-FR"/>
        </a:p>
      </dgm:t>
    </dgm:pt>
    <dgm:pt modelId="{E20D479D-4B91-4C6D-8CAE-F0488867311A}">
      <dgm:prSet phldrT="[Texte]"/>
      <dgm:spPr/>
      <dgm:t>
        <a:bodyPr/>
        <a:lstStyle/>
        <a:p>
          <a:r>
            <a:rPr lang="fr-FR" dirty="0" smtClean="0"/>
            <a:t>Action ABC du  PA2014</a:t>
          </a:r>
          <a:endParaRPr lang="fr-FR" dirty="0"/>
        </a:p>
      </dgm:t>
    </dgm:pt>
    <dgm:pt modelId="{D360FB3F-162B-4914-8950-C42AC1A8243C}" type="parTrans" cxnId="{BC7F6139-51DF-4E21-8B08-B5F99BFEADE4}">
      <dgm:prSet/>
      <dgm:spPr/>
      <dgm:t>
        <a:bodyPr/>
        <a:lstStyle/>
        <a:p>
          <a:endParaRPr lang="fr-FR"/>
        </a:p>
      </dgm:t>
    </dgm:pt>
    <dgm:pt modelId="{AE231A20-B69F-46A6-8D5D-E0D8BD372551}" type="sibTrans" cxnId="{BC7F6139-51DF-4E21-8B08-B5F99BFEADE4}">
      <dgm:prSet/>
      <dgm:spPr/>
      <dgm:t>
        <a:bodyPr/>
        <a:lstStyle/>
        <a:p>
          <a:endParaRPr lang="fr-FR"/>
        </a:p>
      </dgm:t>
    </dgm:pt>
    <dgm:pt modelId="{20156B37-FA54-4B34-B13E-148C40D444BF}">
      <dgm:prSet phldrT="[Texte]"/>
      <dgm:spPr/>
      <dgm:t>
        <a:bodyPr/>
        <a:lstStyle/>
        <a:p>
          <a:r>
            <a:rPr lang="fr-FR" dirty="0" smtClean="0"/>
            <a:t>…</a:t>
          </a:r>
          <a:endParaRPr lang="fr-FR" dirty="0"/>
        </a:p>
      </dgm:t>
    </dgm:pt>
    <dgm:pt modelId="{46D15AF7-90F5-4EA3-91FE-7B5519B46502}" type="parTrans" cxnId="{528187C7-FD88-4E8D-A6CA-846383766448}">
      <dgm:prSet/>
      <dgm:spPr/>
      <dgm:t>
        <a:bodyPr/>
        <a:lstStyle/>
        <a:p>
          <a:endParaRPr lang="fr-FR"/>
        </a:p>
      </dgm:t>
    </dgm:pt>
    <dgm:pt modelId="{8C70307A-AD7D-4C4E-977F-5375415C7DC8}" type="sibTrans" cxnId="{528187C7-FD88-4E8D-A6CA-846383766448}">
      <dgm:prSet/>
      <dgm:spPr/>
      <dgm:t>
        <a:bodyPr/>
        <a:lstStyle/>
        <a:p>
          <a:endParaRPr lang="fr-FR"/>
        </a:p>
      </dgm:t>
    </dgm:pt>
    <dgm:pt modelId="{E2346E0A-BDEC-4F5F-A8F4-8A759E681613}">
      <dgm:prSet phldrT="[Texte]"/>
      <dgm:spPr/>
      <dgm:t>
        <a:bodyPr/>
        <a:lstStyle/>
        <a:p>
          <a:r>
            <a:rPr lang="fr-FR" dirty="0" smtClean="0"/>
            <a:t>Action AAA du PA2016</a:t>
          </a:r>
          <a:endParaRPr lang="fr-FR" dirty="0"/>
        </a:p>
      </dgm:t>
    </dgm:pt>
    <dgm:pt modelId="{41A9FC76-2C9C-4EDD-B63F-BEBFE6CE0979}" type="parTrans" cxnId="{0007FFA9-64CD-4B81-A372-9A7266914B80}">
      <dgm:prSet/>
      <dgm:spPr/>
      <dgm:t>
        <a:bodyPr/>
        <a:lstStyle/>
        <a:p>
          <a:endParaRPr lang="fr-FR"/>
        </a:p>
      </dgm:t>
    </dgm:pt>
    <dgm:pt modelId="{8490E3D8-E8EF-4232-8B3C-94877DC812B5}" type="sibTrans" cxnId="{0007FFA9-64CD-4B81-A372-9A7266914B80}">
      <dgm:prSet/>
      <dgm:spPr/>
      <dgm:t>
        <a:bodyPr/>
        <a:lstStyle/>
        <a:p>
          <a:endParaRPr lang="fr-FR"/>
        </a:p>
      </dgm:t>
    </dgm:pt>
    <dgm:pt modelId="{7A8AA124-BD19-42F0-9F34-BCE86213AA82}">
      <dgm:prSet phldrT="[Texte]"/>
      <dgm:spPr/>
      <dgm:t>
        <a:bodyPr/>
        <a:lstStyle/>
        <a:p>
          <a:r>
            <a:rPr lang="fr-FR" dirty="0" smtClean="0"/>
            <a:t>Action PK3 – 17.3</a:t>
          </a:r>
          <a:endParaRPr lang="fr-FR" dirty="0"/>
        </a:p>
      </dgm:t>
    </dgm:pt>
    <dgm:pt modelId="{BDBBC067-D60C-4237-86A5-5DAB2C735738}" type="parTrans" cxnId="{887C89FB-290E-4A55-B3AF-F35811D425D0}">
      <dgm:prSet/>
      <dgm:spPr/>
      <dgm:t>
        <a:bodyPr/>
        <a:lstStyle/>
        <a:p>
          <a:endParaRPr lang="fr-FR"/>
        </a:p>
      </dgm:t>
    </dgm:pt>
    <dgm:pt modelId="{F2F3CFE0-8A5A-470C-838D-A4A0D4154868}" type="sibTrans" cxnId="{887C89FB-290E-4A55-B3AF-F35811D425D0}">
      <dgm:prSet/>
      <dgm:spPr/>
      <dgm:t>
        <a:bodyPr/>
        <a:lstStyle/>
        <a:p>
          <a:endParaRPr lang="fr-FR"/>
        </a:p>
      </dgm:t>
    </dgm:pt>
    <dgm:pt modelId="{F1FB9AC5-EFAA-4E46-81CC-7BBE3C316693}">
      <dgm:prSet phldrT="[Texte]"/>
      <dgm:spPr/>
      <dgm:t>
        <a:bodyPr/>
        <a:lstStyle/>
        <a:p>
          <a:r>
            <a:rPr lang="fr-FR" dirty="0" smtClean="0"/>
            <a:t>Action ZZZ du plan d’action 2015</a:t>
          </a:r>
          <a:endParaRPr lang="fr-FR" dirty="0"/>
        </a:p>
      </dgm:t>
    </dgm:pt>
    <dgm:pt modelId="{92C9E314-B082-4637-9A58-5A6AFD49EFAF}" type="parTrans" cxnId="{7BC02B1D-A8AE-4D3A-9550-99A623A9969F}">
      <dgm:prSet/>
      <dgm:spPr/>
      <dgm:t>
        <a:bodyPr/>
        <a:lstStyle/>
        <a:p>
          <a:endParaRPr lang="fr-FR"/>
        </a:p>
      </dgm:t>
    </dgm:pt>
    <dgm:pt modelId="{B3F3BA3A-1A94-4140-A373-9302156ADF18}" type="sibTrans" cxnId="{7BC02B1D-A8AE-4D3A-9550-99A623A9969F}">
      <dgm:prSet/>
      <dgm:spPr/>
      <dgm:t>
        <a:bodyPr/>
        <a:lstStyle/>
        <a:p>
          <a:endParaRPr lang="fr-FR"/>
        </a:p>
      </dgm:t>
    </dgm:pt>
    <dgm:pt modelId="{A762FC87-8362-499A-8D64-53011D34AF26}">
      <dgm:prSet phldrT="[Texte]"/>
      <dgm:spPr/>
      <dgm:t>
        <a:bodyPr/>
        <a:lstStyle/>
        <a:p>
          <a:r>
            <a:rPr lang="fr-FR" dirty="0" smtClean="0"/>
            <a:t>…</a:t>
          </a:r>
          <a:endParaRPr lang="fr-FR" dirty="0"/>
        </a:p>
      </dgm:t>
    </dgm:pt>
    <dgm:pt modelId="{E4D90FDE-FC85-44FE-BE59-8026999EF985}" type="parTrans" cxnId="{67CE59E1-C85C-4C60-8F7E-8A00891D17CB}">
      <dgm:prSet/>
      <dgm:spPr/>
      <dgm:t>
        <a:bodyPr/>
        <a:lstStyle/>
        <a:p>
          <a:endParaRPr lang="fr-FR"/>
        </a:p>
      </dgm:t>
    </dgm:pt>
    <dgm:pt modelId="{55BE0239-A092-4C92-8D28-709AC70D1C72}" type="sibTrans" cxnId="{67CE59E1-C85C-4C60-8F7E-8A00891D17CB}">
      <dgm:prSet/>
      <dgm:spPr/>
      <dgm:t>
        <a:bodyPr/>
        <a:lstStyle/>
        <a:p>
          <a:endParaRPr lang="fr-FR"/>
        </a:p>
      </dgm:t>
    </dgm:pt>
    <dgm:pt modelId="{1421EAC3-C70F-4458-8A1C-6E07884BBC92}">
      <dgm:prSet phldrT="[Texte]"/>
      <dgm:spPr/>
      <dgm:t>
        <a:bodyPr/>
        <a:lstStyle/>
        <a:p>
          <a:r>
            <a:rPr lang="fr-FR" dirty="0" smtClean="0"/>
            <a:t>…</a:t>
          </a:r>
          <a:endParaRPr lang="fr-FR" dirty="0"/>
        </a:p>
      </dgm:t>
    </dgm:pt>
    <dgm:pt modelId="{D9E97844-7168-459B-8868-102DCF58E745}" type="parTrans" cxnId="{5A423E6F-C0C4-4A1E-A201-3715C208543C}">
      <dgm:prSet/>
      <dgm:spPr/>
      <dgm:t>
        <a:bodyPr/>
        <a:lstStyle/>
        <a:p>
          <a:endParaRPr lang="fr-FR"/>
        </a:p>
      </dgm:t>
    </dgm:pt>
    <dgm:pt modelId="{F6B1AE76-D857-4935-B7FD-EE9DD46BB6BB}" type="sibTrans" cxnId="{5A423E6F-C0C4-4A1E-A201-3715C208543C}">
      <dgm:prSet/>
      <dgm:spPr/>
      <dgm:t>
        <a:bodyPr/>
        <a:lstStyle/>
        <a:p>
          <a:endParaRPr lang="fr-FR"/>
        </a:p>
      </dgm:t>
    </dgm:pt>
    <dgm:pt modelId="{7B30DC10-4AF0-4C67-9BC0-B81093342ED0}">
      <dgm:prSet phldrT="[Texte]"/>
      <dgm:spPr/>
      <dgm:t>
        <a:bodyPr/>
        <a:lstStyle/>
        <a:p>
          <a:r>
            <a:rPr lang="fr-FR" dirty="0" smtClean="0"/>
            <a:t>…</a:t>
          </a:r>
          <a:endParaRPr lang="fr-FR" dirty="0"/>
        </a:p>
      </dgm:t>
    </dgm:pt>
    <dgm:pt modelId="{6CD3701C-6F03-4C79-84FA-2D778AF988F5}" type="parTrans" cxnId="{EA5BE625-3230-4B52-A38A-909C2DA0687D}">
      <dgm:prSet/>
      <dgm:spPr/>
      <dgm:t>
        <a:bodyPr/>
        <a:lstStyle/>
        <a:p>
          <a:endParaRPr lang="fr-FR"/>
        </a:p>
      </dgm:t>
    </dgm:pt>
    <dgm:pt modelId="{99868300-89E2-4FFD-86D4-FBDAA3B3DCA2}" type="sibTrans" cxnId="{EA5BE625-3230-4B52-A38A-909C2DA0687D}">
      <dgm:prSet/>
      <dgm:spPr/>
      <dgm:t>
        <a:bodyPr/>
        <a:lstStyle/>
        <a:p>
          <a:endParaRPr lang="fr-FR"/>
        </a:p>
      </dgm:t>
    </dgm:pt>
    <dgm:pt modelId="{22774975-2D5B-4562-A152-229EB705EDAE}">
      <dgm:prSet phldrT="[Texte]"/>
      <dgm:spPr/>
      <dgm:t>
        <a:bodyPr/>
        <a:lstStyle/>
        <a:p>
          <a:r>
            <a:rPr lang="fr-FR" dirty="0" smtClean="0"/>
            <a:t>…</a:t>
          </a:r>
          <a:endParaRPr lang="fr-FR" dirty="0"/>
        </a:p>
      </dgm:t>
    </dgm:pt>
    <dgm:pt modelId="{66E9E193-A197-4DAB-8534-E457D1E84470}" type="parTrans" cxnId="{86735B76-8A19-44A0-889F-72F565AFD1B1}">
      <dgm:prSet/>
      <dgm:spPr/>
      <dgm:t>
        <a:bodyPr/>
        <a:lstStyle/>
        <a:p>
          <a:endParaRPr lang="fr-FR"/>
        </a:p>
      </dgm:t>
    </dgm:pt>
    <dgm:pt modelId="{9F4703C1-3B35-4327-9F6C-AB458B067E88}" type="sibTrans" cxnId="{86735B76-8A19-44A0-889F-72F565AFD1B1}">
      <dgm:prSet/>
      <dgm:spPr/>
      <dgm:t>
        <a:bodyPr/>
        <a:lstStyle/>
        <a:p>
          <a:endParaRPr lang="fr-FR"/>
        </a:p>
      </dgm:t>
    </dgm:pt>
    <dgm:pt modelId="{F03FFAE5-9C0C-4BC5-BD72-065D145236CA}" type="pres">
      <dgm:prSet presAssocID="{F432D3C3-D7D7-48CF-8B68-9942A89D2F6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A26610DD-3155-4AB2-8138-F2CB7AF4740B}" type="pres">
      <dgm:prSet presAssocID="{4E2D911D-1CDC-4981-8DBC-A46E042FC160}" presName="hierRoot1" presStyleCnt="0"/>
      <dgm:spPr/>
    </dgm:pt>
    <dgm:pt modelId="{1750E59B-4BD1-4E53-9DCE-D36ABD52DCFE}" type="pres">
      <dgm:prSet presAssocID="{4E2D911D-1CDC-4981-8DBC-A46E042FC160}" presName="composite" presStyleCnt="0"/>
      <dgm:spPr/>
    </dgm:pt>
    <dgm:pt modelId="{A3A47C67-E60E-4969-994C-6D25AA75F948}" type="pres">
      <dgm:prSet presAssocID="{4E2D911D-1CDC-4981-8DBC-A46E042FC160}" presName="background" presStyleLbl="node0" presStyleIdx="0" presStyleCnt="1"/>
      <dgm:spPr/>
    </dgm:pt>
    <dgm:pt modelId="{4C1879B3-5CC9-47FC-AA89-11AB46B733BF}" type="pres">
      <dgm:prSet presAssocID="{4E2D911D-1CDC-4981-8DBC-A46E042FC16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19E99CF-B9CC-446B-AD32-4003428E862D}" type="pres">
      <dgm:prSet presAssocID="{4E2D911D-1CDC-4981-8DBC-A46E042FC160}" presName="hierChild2" presStyleCnt="0"/>
      <dgm:spPr/>
    </dgm:pt>
    <dgm:pt modelId="{818EE814-4613-4C9E-B142-3FDBE9BDB41C}" type="pres">
      <dgm:prSet presAssocID="{4770FDE9-0BFA-4BFC-845A-5EF3B7799C53}" presName="Name10" presStyleLbl="parChTrans1D2" presStyleIdx="0" presStyleCnt="4"/>
      <dgm:spPr/>
      <dgm:t>
        <a:bodyPr/>
        <a:lstStyle/>
        <a:p>
          <a:endParaRPr lang="fr-FR"/>
        </a:p>
      </dgm:t>
    </dgm:pt>
    <dgm:pt modelId="{2C3D9908-4107-437F-BE04-875175FBA518}" type="pres">
      <dgm:prSet presAssocID="{A5AD0361-6EDD-4112-B5E8-10218A253379}" presName="hierRoot2" presStyleCnt="0"/>
      <dgm:spPr/>
    </dgm:pt>
    <dgm:pt modelId="{E706F2EB-FCE8-4084-AE74-35308A5A67BA}" type="pres">
      <dgm:prSet presAssocID="{A5AD0361-6EDD-4112-B5E8-10218A253379}" presName="composite2" presStyleCnt="0"/>
      <dgm:spPr/>
    </dgm:pt>
    <dgm:pt modelId="{205308A2-BF5D-46AC-9B33-53BAFB43EDD0}" type="pres">
      <dgm:prSet presAssocID="{A5AD0361-6EDD-4112-B5E8-10218A253379}" presName="background2" presStyleLbl="node2" presStyleIdx="0" presStyleCnt="4"/>
      <dgm:spPr/>
    </dgm:pt>
    <dgm:pt modelId="{178FB4E1-8179-48CC-ADAE-A38A5052972C}" type="pres">
      <dgm:prSet presAssocID="{A5AD0361-6EDD-4112-B5E8-10218A253379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F53EDCF-145B-465B-8A7E-04AB080BEC08}" type="pres">
      <dgm:prSet presAssocID="{A5AD0361-6EDD-4112-B5E8-10218A253379}" presName="hierChild3" presStyleCnt="0"/>
      <dgm:spPr/>
    </dgm:pt>
    <dgm:pt modelId="{892E3A96-FA88-4B0A-BF97-F06126C4CB1F}" type="pres">
      <dgm:prSet presAssocID="{4DFF178D-792F-47F9-AFA3-333E9E956958}" presName="Name17" presStyleLbl="parChTrans1D3" presStyleIdx="0" presStyleCnt="9"/>
      <dgm:spPr/>
      <dgm:t>
        <a:bodyPr/>
        <a:lstStyle/>
        <a:p>
          <a:endParaRPr lang="fr-FR"/>
        </a:p>
      </dgm:t>
    </dgm:pt>
    <dgm:pt modelId="{5684C082-E7D5-4717-B827-40DF0AC66146}" type="pres">
      <dgm:prSet presAssocID="{DB88C3D9-6934-4D56-96C0-00017ECC44F1}" presName="hierRoot3" presStyleCnt="0"/>
      <dgm:spPr/>
    </dgm:pt>
    <dgm:pt modelId="{1C1539C0-F6F4-4062-A1CC-C96FE9D5A96E}" type="pres">
      <dgm:prSet presAssocID="{DB88C3D9-6934-4D56-96C0-00017ECC44F1}" presName="composite3" presStyleCnt="0"/>
      <dgm:spPr/>
    </dgm:pt>
    <dgm:pt modelId="{B76B2BBB-CB42-4833-BB30-D52F089BF7C5}" type="pres">
      <dgm:prSet presAssocID="{DB88C3D9-6934-4D56-96C0-00017ECC44F1}" presName="background3" presStyleLbl="node3" presStyleIdx="0" presStyleCnt="9"/>
      <dgm:spPr/>
    </dgm:pt>
    <dgm:pt modelId="{5CE46759-38B9-4C53-A07F-8CB3F6F16331}" type="pres">
      <dgm:prSet presAssocID="{DB88C3D9-6934-4D56-96C0-00017ECC44F1}" presName="text3" presStyleLbl="fgAcc3" presStyleIdx="0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D64DB0B-91D0-43EA-93AF-2DD1E6A6A95C}" type="pres">
      <dgm:prSet presAssocID="{DB88C3D9-6934-4D56-96C0-00017ECC44F1}" presName="hierChild4" presStyleCnt="0"/>
      <dgm:spPr/>
    </dgm:pt>
    <dgm:pt modelId="{7583351D-6684-453F-99CC-06B42380B189}" type="pres">
      <dgm:prSet presAssocID="{7D6542C1-A0F6-441D-BFF2-1996E5EB631E}" presName="Name17" presStyleLbl="parChTrans1D3" presStyleIdx="1" presStyleCnt="9"/>
      <dgm:spPr/>
      <dgm:t>
        <a:bodyPr/>
        <a:lstStyle/>
        <a:p>
          <a:endParaRPr lang="fr-FR"/>
        </a:p>
      </dgm:t>
    </dgm:pt>
    <dgm:pt modelId="{4C3B0A2E-1621-4A87-9F32-227F89C4902D}" type="pres">
      <dgm:prSet presAssocID="{3CD783DC-0787-4BCF-8BB5-15D38C8B5344}" presName="hierRoot3" presStyleCnt="0"/>
      <dgm:spPr/>
    </dgm:pt>
    <dgm:pt modelId="{AB0D7FED-280A-43BD-8BEB-AA0F85D0B073}" type="pres">
      <dgm:prSet presAssocID="{3CD783DC-0787-4BCF-8BB5-15D38C8B5344}" presName="composite3" presStyleCnt="0"/>
      <dgm:spPr/>
    </dgm:pt>
    <dgm:pt modelId="{3290E80E-B0A6-402A-AC9C-0B99D832965C}" type="pres">
      <dgm:prSet presAssocID="{3CD783DC-0787-4BCF-8BB5-15D38C8B5344}" presName="background3" presStyleLbl="node3" presStyleIdx="1" presStyleCnt="9"/>
      <dgm:spPr/>
    </dgm:pt>
    <dgm:pt modelId="{079E9BEC-D71A-446C-B45A-F829E7C0EC42}" type="pres">
      <dgm:prSet presAssocID="{3CD783DC-0787-4BCF-8BB5-15D38C8B5344}" presName="text3" presStyleLbl="fgAcc3" presStyleIdx="1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50FEA5E-2142-4A22-86F0-D1744A943F2C}" type="pres">
      <dgm:prSet presAssocID="{3CD783DC-0787-4BCF-8BB5-15D38C8B5344}" presName="hierChild4" presStyleCnt="0"/>
      <dgm:spPr/>
    </dgm:pt>
    <dgm:pt modelId="{1576E970-3FF4-4FC3-8581-6DC8D0E50861}" type="pres">
      <dgm:prSet presAssocID="{92C9E314-B082-4637-9A58-5A6AFD49EFAF}" presName="Name17" presStyleLbl="parChTrans1D3" presStyleIdx="2" presStyleCnt="9"/>
      <dgm:spPr/>
      <dgm:t>
        <a:bodyPr/>
        <a:lstStyle/>
        <a:p>
          <a:endParaRPr lang="fr-FR"/>
        </a:p>
      </dgm:t>
    </dgm:pt>
    <dgm:pt modelId="{9AD89D4D-B380-4E6D-9492-5141CC42DF1D}" type="pres">
      <dgm:prSet presAssocID="{F1FB9AC5-EFAA-4E46-81CC-7BBE3C316693}" presName="hierRoot3" presStyleCnt="0"/>
      <dgm:spPr/>
    </dgm:pt>
    <dgm:pt modelId="{F4154F5B-4D1E-4EFB-86F3-0EAE03C1405A}" type="pres">
      <dgm:prSet presAssocID="{F1FB9AC5-EFAA-4E46-81CC-7BBE3C316693}" presName="composite3" presStyleCnt="0"/>
      <dgm:spPr/>
    </dgm:pt>
    <dgm:pt modelId="{955C5A15-D4CC-4D32-B7F7-E0610B406217}" type="pres">
      <dgm:prSet presAssocID="{F1FB9AC5-EFAA-4E46-81CC-7BBE3C316693}" presName="background3" presStyleLbl="node3" presStyleIdx="2" presStyleCnt="9"/>
      <dgm:spPr>
        <a:solidFill>
          <a:srgbClr val="92D050"/>
        </a:solidFill>
      </dgm:spPr>
    </dgm:pt>
    <dgm:pt modelId="{C8338838-4D92-4626-B9E1-379B25244EAB}" type="pres">
      <dgm:prSet presAssocID="{F1FB9AC5-EFAA-4E46-81CC-7BBE3C316693}" presName="text3" presStyleLbl="fgAcc3" presStyleIdx="2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053FD9D-BCEC-4EDD-9383-1291C5E9BAD8}" type="pres">
      <dgm:prSet presAssocID="{F1FB9AC5-EFAA-4E46-81CC-7BBE3C316693}" presName="hierChild4" presStyleCnt="0"/>
      <dgm:spPr/>
    </dgm:pt>
    <dgm:pt modelId="{656DF280-02BD-44FF-9925-FBA9178F1E1C}" type="pres">
      <dgm:prSet presAssocID="{E4D90FDE-FC85-44FE-BE59-8026999EF985}" presName="Name17" presStyleLbl="parChTrans1D3" presStyleIdx="3" presStyleCnt="9"/>
      <dgm:spPr/>
      <dgm:t>
        <a:bodyPr/>
        <a:lstStyle/>
        <a:p>
          <a:endParaRPr lang="fr-FR"/>
        </a:p>
      </dgm:t>
    </dgm:pt>
    <dgm:pt modelId="{876FA09F-ECCB-4C53-AF08-EDEF91C40A14}" type="pres">
      <dgm:prSet presAssocID="{A762FC87-8362-499A-8D64-53011D34AF26}" presName="hierRoot3" presStyleCnt="0"/>
      <dgm:spPr/>
    </dgm:pt>
    <dgm:pt modelId="{6F4AAACA-AAF9-44DE-BA06-08BE4C975553}" type="pres">
      <dgm:prSet presAssocID="{A762FC87-8362-499A-8D64-53011D34AF26}" presName="composite3" presStyleCnt="0"/>
      <dgm:spPr/>
    </dgm:pt>
    <dgm:pt modelId="{410AFE7E-30C5-4902-B269-0D74D2BE87C7}" type="pres">
      <dgm:prSet presAssocID="{A762FC87-8362-499A-8D64-53011D34AF26}" presName="background3" presStyleLbl="node3" presStyleIdx="3" presStyleCnt="9"/>
      <dgm:spPr/>
    </dgm:pt>
    <dgm:pt modelId="{A12D6795-5B22-4484-9412-A9B004ECFC22}" type="pres">
      <dgm:prSet presAssocID="{A762FC87-8362-499A-8D64-53011D34AF26}" presName="text3" presStyleLbl="fgAcc3" presStyleIdx="3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FECFDB1-C25A-4187-82EE-55C1D69B7C45}" type="pres">
      <dgm:prSet presAssocID="{A762FC87-8362-499A-8D64-53011D34AF26}" presName="hierChild4" presStyleCnt="0"/>
      <dgm:spPr/>
    </dgm:pt>
    <dgm:pt modelId="{BC623E6B-9371-4E30-B2BB-709100C53F6D}" type="pres">
      <dgm:prSet presAssocID="{AD6B4CC0-FB49-4CCF-ACCD-16B2EB482B03}" presName="Name10" presStyleLbl="parChTrans1D2" presStyleIdx="1" presStyleCnt="4"/>
      <dgm:spPr/>
      <dgm:t>
        <a:bodyPr/>
        <a:lstStyle/>
        <a:p>
          <a:endParaRPr lang="fr-FR"/>
        </a:p>
      </dgm:t>
    </dgm:pt>
    <dgm:pt modelId="{CCA6A41F-CDF5-4E14-B6AA-6C65282AC9A4}" type="pres">
      <dgm:prSet presAssocID="{AAFFD8D8-F603-4DD9-BD09-E7165C457E1D}" presName="hierRoot2" presStyleCnt="0"/>
      <dgm:spPr/>
    </dgm:pt>
    <dgm:pt modelId="{DF1A40C6-066B-4829-AF41-8A7C71AF4E41}" type="pres">
      <dgm:prSet presAssocID="{AAFFD8D8-F603-4DD9-BD09-E7165C457E1D}" presName="composite2" presStyleCnt="0"/>
      <dgm:spPr/>
    </dgm:pt>
    <dgm:pt modelId="{28326BA5-7279-4931-859E-CF643BCAE9E7}" type="pres">
      <dgm:prSet presAssocID="{AAFFD8D8-F603-4DD9-BD09-E7165C457E1D}" presName="background2" presStyleLbl="node2" presStyleIdx="1" presStyleCnt="4"/>
      <dgm:spPr/>
    </dgm:pt>
    <dgm:pt modelId="{E2D33675-1956-42BF-A231-3AB72EEC73E2}" type="pres">
      <dgm:prSet presAssocID="{AAFFD8D8-F603-4DD9-BD09-E7165C457E1D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76287BC-8E11-4497-AA0F-BF9CBEB51058}" type="pres">
      <dgm:prSet presAssocID="{AAFFD8D8-F603-4DD9-BD09-E7165C457E1D}" presName="hierChild3" presStyleCnt="0"/>
      <dgm:spPr/>
    </dgm:pt>
    <dgm:pt modelId="{5E824EBC-2A00-4379-9BE8-76EEEA6DCD68}" type="pres">
      <dgm:prSet presAssocID="{D360FB3F-162B-4914-8950-C42AC1A8243C}" presName="Name17" presStyleLbl="parChTrans1D3" presStyleIdx="4" presStyleCnt="9"/>
      <dgm:spPr/>
      <dgm:t>
        <a:bodyPr/>
        <a:lstStyle/>
        <a:p>
          <a:endParaRPr lang="fr-FR"/>
        </a:p>
      </dgm:t>
    </dgm:pt>
    <dgm:pt modelId="{1F2B6459-66E8-40AC-AD59-363907130ED4}" type="pres">
      <dgm:prSet presAssocID="{E20D479D-4B91-4C6D-8CAE-F0488867311A}" presName="hierRoot3" presStyleCnt="0"/>
      <dgm:spPr/>
    </dgm:pt>
    <dgm:pt modelId="{9B842F2A-C8D8-4B95-8D2B-4895F37F7275}" type="pres">
      <dgm:prSet presAssocID="{E20D479D-4B91-4C6D-8CAE-F0488867311A}" presName="composite3" presStyleCnt="0"/>
      <dgm:spPr/>
    </dgm:pt>
    <dgm:pt modelId="{A89222C7-163D-4B4C-B0AB-F3B6714D75EB}" type="pres">
      <dgm:prSet presAssocID="{E20D479D-4B91-4C6D-8CAE-F0488867311A}" presName="background3" presStyleLbl="node3" presStyleIdx="4" presStyleCnt="9"/>
      <dgm:spPr/>
    </dgm:pt>
    <dgm:pt modelId="{8067731A-E26D-4785-BF66-45990A9629CA}" type="pres">
      <dgm:prSet presAssocID="{E20D479D-4B91-4C6D-8CAE-F0488867311A}" presName="text3" presStyleLbl="fgAcc3" presStyleIdx="4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3D6A598-427E-4F78-BE93-6BDBDEA8D9E5}" type="pres">
      <dgm:prSet presAssocID="{E20D479D-4B91-4C6D-8CAE-F0488867311A}" presName="hierChild4" presStyleCnt="0"/>
      <dgm:spPr/>
    </dgm:pt>
    <dgm:pt modelId="{6AA12C41-CE9E-452B-9844-BC352A5FF501}" type="pres">
      <dgm:prSet presAssocID="{41A9FC76-2C9C-4EDD-B63F-BEBFE6CE0979}" presName="Name17" presStyleLbl="parChTrans1D3" presStyleIdx="5" presStyleCnt="9"/>
      <dgm:spPr/>
      <dgm:t>
        <a:bodyPr/>
        <a:lstStyle/>
        <a:p>
          <a:endParaRPr lang="fr-FR"/>
        </a:p>
      </dgm:t>
    </dgm:pt>
    <dgm:pt modelId="{CBBB7382-9AFC-4A38-8F2F-4A827199E13C}" type="pres">
      <dgm:prSet presAssocID="{E2346E0A-BDEC-4F5F-A8F4-8A759E681613}" presName="hierRoot3" presStyleCnt="0"/>
      <dgm:spPr/>
    </dgm:pt>
    <dgm:pt modelId="{188B81FA-21E8-4178-A02B-C4F1F577D406}" type="pres">
      <dgm:prSet presAssocID="{E2346E0A-BDEC-4F5F-A8F4-8A759E681613}" presName="composite3" presStyleCnt="0"/>
      <dgm:spPr/>
    </dgm:pt>
    <dgm:pt modelId="{F42146D6-2639-4646-A648-EC07813670BC}" type="pres">
      <dgm:prSet presAssocID="{E2346E0A-BDEC-4F5F-A8F4-8A759E681613}" presName="background3" presStyleLbl="node3" presStyleIdx="5" presStyleCnt="9"/>
      <dgm:spPr>
        <a:solidFill>
          <a:srgbClr val="92D050"/>
        </a:solidFill>
      </dgm:spPr>
    </dgm:pt>
    <dgm:pt modelId="{E0A7AD12-EE76-44D3-959F-78AD6BDBA34A}" type="pres">
      <dgm:prSet presAssocID="{E2346E0A-BDEC-4F5F-A8F4-8A759E681613}" presName="text3" presStyleLbl="fgAcc3" presStyleIdx="5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3819701-65DB-4A7D-8CCE-5EB1B1AC4A08}" type="pres">
      <dgm:prSet presAssocID="{E2346E0A-BDEC-4F5F-A8F4-8A759E681613}" presName="hierChild4" presStyleCnt="0"/>
      <dgm:spPr/>
    </dgm:pt>
    <dgm:pt modelId="{9C13E12F-AEC6-4618-ADF4-78EC321E8BFC}" type="pres">
      <dgm:prSet presAssocID="{D9E97844-7168-459B-8868-102DCF58E745}" presName="Name17" presStyleLbl="parChTrans1D3" presStyleIdx="6" presStyleCnt="9"/>
      <dgm:spPr/>
      <dgm:t>
        <a:bodyPr/>
        <a:lstStyle/>
        <a:p>
          <a:endParaRPr lang="fr-FR"/>
        </a:p>
      </dgm:t>
    </dgm:pt>
    <dgm:pt modelId="{B406E6EC-C390-47E7-AADC-4238ED7B95F7}" type="pres">
      <dgm:prSet presAssocID="{1421EAC3-C70F-4458-8A1C-6E07884BBC92}" presName="hierRoot3" presStyleCnt="0"/>
      <dgm:spPr/>
    </dgm:pt>
    <dgm:pt modelId="{7A94F891-034F-48F5-AC39-12BB409AB961}" type="pres">
      <dgm:prSet presAssocID="{1421EAC3-C70F-4458-8A1C-6E07884BBC92}" presName="composite3" presStyleCnt="0"/>
      <dgm:spPr/>
    </dgm:pt>
    <dgm:pt modelId="{CA567D04-43B7-45E9-8099-22D0A5C83523}" type="pres">
      <dgm:prSet presAssocID="{1421EAC3-C70F-4458-8A1C-6E07884BBC92}" presName="background3" presStyleLbl="node3" presStyleIdx="6" presStyleCnt="9"/>
      <dgm:spPr/>
    </dgm:pt>
    <dgm:pt modelId="{3B4C1970-7758-4CBB-BD26-6A3D9EB4B64C}" type="pres">
      <dgm:prSet presAssocID="{1421EAC3-C70F-4458-8A1C-6E07884BBC92}" presName="text3" presStyleLbl="fgAcc3" presStyleIdx="6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55EF767-92F4-4876-B976-89C9FC512502}" type="pres">
      <dgm:prSet presAssocID="{1421EAC3-C70F-4458-8A1C-6E07884BBC92}" presName="hierChild4" presStyleCnt="0"/>
      <dgm:spPr/>
    </dgm:pt>
    <dgm:pt modelId="{7C9FC451-13FE-47B7-8D3C-3F2984974BF3}" type="pres">
      <dgm:prSet presAssocID="{46D15AF7-90F5-4EA3-91FE-7B5519B46502}" presName="Name10" presStyleLbl="parChTrans1D2" presStyleIdx="2" presStyleCnt="4"/>
      <dgm:spPr/>
      <dgm:t>
        <a:bodyPr/>
        <a:lstStyle/>
        <a:p>
          <a:endParaRPr lang="fr-FR"/>
        </a:p>
      </dgm:t>
    </dgm:pt>
    <dgm:pt modelId="{8F8041BA-32BB-421A-902B-F1FF1E3EFD88}" type="pres">
      <dgm:prSet presAssocID="{20156B37-FA54-4B34-B13E-148C40D444BF}" presName="hierRoot2" presStyleCnt="0"/>
      <dgm:spPr/>
    </dgm:pt>
    <dgm:pt modelId="{BAF4BEB5-3F87-4559-A047-83E7C887F0E5}" type="pres">
      <dgm:prSet presAssocID="{20156B37-FA54-4B34-B13E-148C40D444BF}" presName="composite2" presStyleCnt="0"/>
      <dgm:spPr/>
    </dgm:pt>
    <dgm:pt modelId="{AFA54129-3E94-4C8F-8BD3-BFDEF76DC246}" type="pres">
      <dgm:prSet presAssocID="{20156B37-FA54-4B34-B13E-148C40D444BF}" presName="background2" presStyleLbl="node2" presStyleIdx="2" presStyleCnt="4"/>
      <dgm:spPr/>
    </dgm:pt>
    <dgm:pt modelId="{AA81A969-86DA-4461-BF34-338E54F20B88}" type="pres">
      <dgm:prSet presAssocID="{20156B37-FA54-4B34-B13E-148C40D444BF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FB17618-A2CA-4965-9BF4-81AB6AEFD175}" type="pres">
      <dgm:prSet presAssocID="{20156B37-FA54-4B34-B13E-148C40D444BF}" presName="hierChild3" presStyleCnt="0"/>
      <dgm:spPr/>
    </dgm:pt>
    <dgm:pt modelId="{A69B947E-B547-43A6-9A57-DABA48FA9956}" type="pres">
      <dgm:prSet presAssocID="{BDBBC067-D60C-4237-86A5-5DAB2C735738}" presName="Name10" presStyleLbl="parChTrans1D2" presStyleIdx="3" presStyleCnt="4"/>
      <dgm:spPr/>
      <dgm:t>
        <a:bodyPr/>
        <a:lstStyle/>
        <a:p>
          <a:endParaRPr lang="fr-FR"/>
        </a:p>
      </dgm:t>
    </dgm:pt>
    <dgm:pt modelId="{A0D854EF-FC05-406B-9A09-1347289EF684}" type="pres">
      <dgm:prSet presAssocID="{7A8AA124-BD19-42F0-9F34-BCE86213AA82}" presName="hierRoot2" presStyleCnt="0"/>
      <dgm:spPr/>
    </dgm:pt>
    <dgm:pt modelId="{6FEC412D-125A-447B-A614-41C24DAF4DB5}" type="pres">
      <dgm:prSet presAssocID="{7A8AA124-BD19-42F0-9F34-BCE86213AA82}" presName="composite2" presStyleCnt="0"/>
      <dgm:spPr/>
    </dgm:pt>
    <dgm:pt modelId="{9F94E29F-0FCA-4D7F-8C7C-7B77CC9D6520}" type="pres">
      <dgm:prSet presAssocID="{7A8AA124-BD19-42F0-9F34-BCE86213AA82}" presName="background2" presStyleLbl="node2" presStyleIdx="3" presStyleCnt="4"/>
      <dgm:spPr/>
    </dgm:pt>
    <dgm:pt modelId="{D822E0E4-E7A8-4FCD-AA53-EFBF40923859}" type="pres">
      <dgm:prSet presAssocID="{7A8AA124-BD19-42F0-9F34-BCE86213AA82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D129569-C194-4E6D-9469-DCA619C431AC}" type="pres">
      <dgm:prSet presAssocID="{7A8AA124-BD19-42F0-9F34-BCE86213AA82}" presName="hierChild3" presStyleCnt="0"/>
      <dgm:spPr/>
    </dgm:pt>
    <dgm:pt modelId="{BD160653-75B0-4C68-BD8A-E32F45985689}" type="pres">
      <dgm:prSet presAssocID="{6CD3701C-6F03-4C79-84FA-2D778AF988F5}" presName="Name17" presStyleLbl="parChTrans1D3" presStyleIdx="7" presStyleCnt="9"/>
      <dgm:spPr/>
      <dgm:t>
        <a:bodyPr/>
        <a:lstStyle/>
        <a:p>
          <a:endParaRPr lang="fr-FR"/>
        </a:p>
      </dgm:t>
    </dgm:pt>
    <dgm:pt modelId="{32803286-F12F-4C59-8F1B-382685C9B8BF}" type="pres">
      <dgm:prSet presAssocID="{7B30DC10-4AF0-4C67-9BC0-B81093342ED0}" presName="hierRoot3" presStyleCnt="0"/>
      <dgm:spPr/>
    </dgm:pt>
    <dgm:pt modelId="{AF6A24AE-C16D-4155-B3DF-A246E007493C}" type="pres">
      <dgm:prSet presAssocID="{7B30DC10-4AF0-4C67-9BC0-B81093342ED0}" presName="composite3" presStyleCnt="0"/>
      <dgm:spPr/>
    </dgm:pt>
    <dgm:pt modelId="{7E53AFE9-245F-41F2-AC06-4A5AD0BAB642}" type="pres">
      <dgm:prSet presAssocID="{7B30DC10-4AF0-4C67-9BC0-B81093342ED0}" presName="background3" presStyleLbl="node3" presStyleIdx="7" presStyleCnt="9"/>
      <dgm:spPr/>
    </dgm:pt>
    <dgm:pt modelId="{284EF5DD-5F81-4EC8-A8B5-B4B269166918}" type="pres">
      <dgm:prSet presAssocID="{7B30DC10-4AF0-4C67-9BC0-B81093342ED0}" presName="text3" presStyleLbl="fgAcc3" presStyleIdx="7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4AF24F5-5730-49B2-AC21-7BD8A31ABB3B}" type="pres">
      <dgm:prSet presAssocID="{7B30DC10-4AF0-4C67-9BC0-B81093342ED0}" presName="hierChild4" presStyleCnt="0"/>
      <dgm:spPr/>
    </dgm:pt>
    <dgm:pt modelId="{733DD945-6A16-4EE0-873D-11272A51C923}" type="pres">
      <dgm:prSet presAssocID="{66E9E193-A197-4DAB-8534-E457D1E84470}" presName="Name17" presStyleLbl="parChTrans1D3" presStyleIdx="8" presStyleCnt="9"/>
      <dgm:spPr/>
      <dgm:t>
        <a:bodyPr/>
        <a:lstStyle/>
        <a:p>
          <a:endParaRPr lang="fr-FR"/>
        </a:p>
      </dgm:t>
    </dgm:pt>
    <dgm:pt modelId="{470A1F5D-28D6-4AA3-BB99-A635221CB020}" type="pres">
      <dgm:prSet presAssocID="{22774975-2D5B-4562-A152-229EB705EDAE}" presName="hierRoot3" presStyleCnt="0"/>
      <dgm:spPr/>
    </dgm:pt>
    <dgm:pt modelId="{618A81CF-2D36-467C-BE39-6DEA567FFF55}" type="pres">
      <dgm:prSet presAssocID="{22774975-2D5B-4562-A152-229EB705EDAE}" presName="composite3" presStyleCnt="0"/>
      <dgm:spPr/>
    </dgm:pt>
    <dgm:pt modelId="{20BF10D4-DEF1-4AB0-9904-678BCF7FE608}" type="pres">
      <dgm:prSet presAssocID="{22774975-2D5B-4562-A152-229EB705EDAE}" presName="background3" presStyleLbl="node3" presStyleIdx="8" presStyleCnt="9"/>
      <dgm:spPr/>
    </dgm:pt>
    <dgm:pt modelId="{A81A185C-6934-4DFF-98A9-7A2AE5671204}" type="pres">
      <dgm:prSet presAssocID="{22774975-2D5B-4562-A152-229EB705EDAE}" presName="text3" presStyleLbl="fgAcc3" presStyleIdx="8" presStyleCnt="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705D6D4-D059-4D86-90CE-083E4046F62A}" type="pres">
      <dgm:prSet presAssocID="{22774975-2D5B-4562-A152-229EB705EDAE}" presName="hierChild4" presStyleCnt="0"/>
      <dgm:spPr/>
    </dgm:pt>
  </dgm:ptLst>
  <dgm:cxnLst>
    <dgm:cxn modelId="{F0A47CE5-91BF-4F04-AD61-09FC324CCFB2}" type="presOf" srcId="{7D6542C1-A0F6-441D-BFF2-1996E5EB631E}" destId="{7583351D-6684-453F-99CC-06B42380B189}" srcOrd="0" destOrd="0" presId="urn:microsoft.com/office/officeart/2005/8/layout/hierarchy1"/>
    <dgm:cxn modelId="{AADD9B7C-0CDA-47A7-8E6E-209BE618EB81}" type="presOf" srcId="{AAFFD8D8-F603-4DD9-BD09-E7165C457E1D}" destId="{E2D33675-1956-42BF-A231-3AB72EEC73E2}" srcOrd="0" destOrd="0" presId="urn:microsoft.com/office/officeart/2005/8/layout/hierarchy1"/>
    <dgm:cxn modelId="{5071BEC0-47C7-4309-921A-7C265F622668}" type="presOf" srcId="{D360FB3F-162B-4914-8950-C42AC1A8243C}" destId="{5E824EBC-2A00-4379-9BE8-76EEEA6DCD68}" srcOrd="0" destOrd="0" presId="urn:microsoft.com/office/officeart/2005/8/layout/hierarchy1"/>
    <dgm:cxn modelId="{052FCC0F-8FCE-4B2A-94DB-7DED73D52C39}" type="presOf" srcId="{1421EAC3-C70F-4458-8A1C-6E07884BBC92}" destId="{3B4C1970-7758-4CBB-BD26-6A3D9EB4B64C}" srcOrd="0" destOrd="0" presId="urn:microsoft.com/office/officeart/2005/8/layout/hierarchy1"/>
    <dgm:cxn modelId="{41FA7922-DDB6-4228-91B4-8680A7D63F65}" type="presOf" srcId="{F1FB9AC5-EFAA-4E46-81CC-7BBE3C316693}" destId="{C8338838-4D92-4626-B9E1-379B25244EAB}" srcOrd="0" destOrd="0" presId="urn:microsoft.com/office/officeart/2005/8/layout/hierarchy1"/>
    <dgm:cxn modelId="{44D3CC7F-5FE4-4566-9FC4-72908CDAB591}" type="presOf" srcId="{7A8AA124-BD19-42F0-9F34-BCE86213AA82}" destId="{D822E0E4-E7A8-4FCD-AA53-EFBF40923859}" srcOrd="0" destOrd="0" presId="urn:microsoft.com/office/officeart/2005/8/layout/hierarchy1"/>
    <dgm:cxn modelId="{67CE59E1-C85C-4C60-8F7E-8A00891D17CB}" srcId="{A5AD0361-6EDD-4112-B5E8-10218A253379}" destId="{A762FC87-8362-499A-8D64-53011D34AF26}" srcOrd="3" destOrd="0" parTransId="{E4D90FDE-FC85-44FE-BE59-8026999EF985}" sibTransId="{55BE0239-A092-4C92-8D28-709AC70D1C72}"/>
    <dgm:cxn modelId="{70E8DCA9-0B00-43EC-A47C-2FC2E2C476F1}" type="presOf" srcId="{7B30DC10-4AF0-4C67-9BC0-B81093342ED0}" destId="{284EF5DD-5F81-4EC8-A8B5-B4B269166918}" srcOrd="0" destOrd="0" presId="urn:microsoft.com/office/officeart/2005/8/layout/hierarchy1"/>
    <dgm:cxn modelId="{7E9ABCB8-0674-403E-94B1-8EA856B737C5}" type="presOf" srcId="{A5AD0361-6EDD-4112-B5E8-10218A253379}" destId="{178FB4E1-8179-48CC-ADAE-A38A5052972C}" srcOrd="0" destOrd="0" presId="urn:microsoft.com/office/officeart/2005/8/layout/hierarchy1"/>
    <dgm:cxn modelId="{B6602297-C2C4-4004-A061-D4B5069E8C5A}" type="presOf" srcId="{BDBBC067-D60C-4237-86A5-5DAB2C735738}" destId="{A69B947E-B547-43A6-9A57-DABA48FA9956}" srcOrd="0" destOrd="0" presId="urn:microsoft.com/office/officeart/2005/8/layout/hierarchy1"/>
    <dgm:cxn modelId="{2B0E3C96-CEBE-4E76-8F09-D349618D09CE}" type="presOf" srcId="{D9E97844-7168-459B-8868-102DCF58E745}" destId="{9C13E12F-AEC6-4618-ADF4-78EC321E8BFC}" srcOrd="0" destOrd="0" presId="urn:microsoft.com/office/officeart/2005/8/layout/hierarchy1"/>
    <dgm:cxn modelId="{82739C01-8BB7-488B-8E64-FDA84C8E225A}" type="presOf" srcId="{3CD783DC-0787-4BCF-8BB5-15D38C8B5344}" destId="{079E9BEC-D71A-446C-B45A-F829E7C0EC42}" srcOrd="0" destOrd="0" presId="urn:microsoft.com/office/officeart/2005/8/layout/hierarchy1"/>
    <dgm:cxn modelId="{A28BDC9E-6699-43DC-B0CE-58F875CA0FD0}" srcId="{4E2D911D-1CDC-4981-8DBC-A46E042FC160}" destId="{A5AD0361-6EDD-4112-B5E8-10218A253379}" srcOrd="0" destOrd="0" parTransId="{4770FDE9-0BFA-4BFC-845A-5EF3B7799C53}" sibTransId="{5839BC30-E1B8-4722-B860-CF6AE3AE2D51}"/>
    <dgm:cxn modelId="{6FEE1C34-D996-45F8-A575-6173D9A47E70}" type="presOf" srcId="{66E9E193-A197-4DAB-8534-E457D1E84470}" destId="{733DD945-6A16-4EE0-873D-11272A51C923}" srcOrd="0" destOrd="0" presId="urn:microsoft.com/office/officeart/2005/8/layout/hierarchy1"/>
    <dgm:cxn modelId="{14EB162F-334D-4441-B42F-9DA63E59B0CD}" type="presOf" srcId="{92C9E314-B082-4637-9A58-5A6AFD49EFAF}" destId="{1576E970-3FF4-4FC3-8581-6DC8D0E50861}" srcOrd="0" destOrd="0" presId="urn:microsoft.com/office/officeart/2005/8/layout/hierarchy1"/>
    <dgm:cxn modelId="{A17F23D7-E0BB-49AF-836A-9AAB6B669341}" type="presOf" srcId="{E20D479D-4B91-4C6D-8CAE-F0488867311A}" destId="{8067731A-E26D-4785-BF66-45990A9629CA}" srcOrd="0" destOrd="0" presId="urn:microsoft.com/office/officeart/2005/8/layout/hierarchy1"/>
    <dgm:cxn modelId="{3678ACBE-A578-4BE3-8570-E66BD1AC961A}" type="presOf" srcId="{F432D3C3-D7D7-48CF-8B68-9942A89D2F6D}" destId="{F03FFAE5-9C0C-4BC5-BD72-065D145236CA}" srcOrd="0" destOrd="0" presId="urn:microsoft.com/office/officeart/2005/8/layout/hierarchy1"/>
    <dgm:cxn modelId="{4A202989-1A5C-4770-BB7A-93B48E1ECF60}" type="presOf" srcId="{DB88C3D9-6934-4D56-96C0-00017ECC44F1}" destId="{5CE46759-38B9-4C53-A07F-8CB3F6F16331}" srcOrd="0" destOrd="0" presId="urn:microsoft.com/office/officeart/2005/8/layout/hierarchy1"/>
    <dgm:cxn modelId="{5D524375-28B0-4580-9174-74B798D88103}" type="presOf" srcId="{E2346E0A-BDEC-4F5F-A8F4-8A759E681613}" destId="{E0A7AD12-EE76-44D3-959F-78AD6BDBA34A}" srcOrd="0" destOrd="0" presId="urn:microsoft.com/office/officeart/2005/8/layout/hierarchy1"/>
    <dgm:cxn modelId="{828A80ED-8189-4CBD-B53A-CC3486522BDE}" type="presOf" srcId="{6CD3701C-6F03-4C79-84FA-2D778AF988F5}" destId="{BD160653-75B0-4C68-BD8A-E32F45985689}" srcOrd="0" destOrd="0" presId="urn:microsoft.com/office/officeart/2005/8/layout/hierarchy1"/>
    <dgm:cxn modelId="{C46D240A-ED34-4004-8815-1FC466460ED4}" srcId="{4E2D911D-1CDC-4981-8DBC-A46E042FC160}" destId="{AAFFD8D8-F603-4DD9-BD09-E7165C457E1D}" srcOrd="1" destOrd="0" parTransId="{AD6B4CC0-FB49-4CCF-ACCD-16B2EB482B03}" sibTransId="{764ED69F-6A0C-41EE-970A-3ABF16C24D81}"/>
    <dgm:cxn modelId="{86735B76-8A19-44A0-889F-72F565AFD1B1}" srcId="{7A8AA124-BD19-42F0-9F34-BCE86213AA82}" destId="{22774975-2D5B-4562-A152-229EB705EDAE}" srcOrd="1" destOrd="0" parTransId="{66E9E193-A197-4DAB-8534-E457D1E84470}" sibTransId="{9F4703C1-3B35-4327-9F6C-AB458B067E88}"/>
    <dgm:cxn modelId="{57FA61C5-506F-405E-A3E7-21E5BB92E64C}" srcId="{A5AD0361-6EDD-4112-B5E8-10218A253379}" destId="{3CD783DC-0787-4BCF-8BB5-15D38C8B5344}" srcOrd="1" destOrd="0" parTransId="{7D6542C1-A0F6-441D-BFF2-1996E5EB631E}" sibTransId="{99E4E6CD-2297-4921-A04E-FE1DE9EEA274}"/>
    <dgm:cxn modelId="{3F35573C-F251-4BE4-8BD5-0AFF421CDBBC}" type="presOf" srcId="{20156B37-FA54-4B34-B13E-148C40D444BF}" destId="{AA81A969-86DA-4461-BF34-338E54F20B88}" srcOrd="0" destOrd="0" presId="urn:microsoft.com/office/officeart/2005/8/layout/hierarchy1"/>
    <dgm:cxn modelId="{EA5BE625-3230-4B52-A38A-909C2DA0687D}" srcId="{7A8AA124-BD19-42F0-9F34-BCE86213AA82}" destId="{7B30DC10-4AF0-4C67-9BC0-B81093342ED0}" srcOrd="0" destOrd="0" parTransId="{6CD3701C-6F03-4C79-84FA-2D778AF988F5}" sibTransId="{99868300-89E2-4FFD-86D4-FBDAA3B3DCA2}"/>
    <dgm:cxn modelId="{FFBA82C9-9E46-4FCA-854E-F720B844812C}" type="presOf" srcId="{AD6B4CC0-FB49-4CCF-ACCD-16B2EB482B03}" destId="{BC623E6B-9371-4E30-B2BB-709100C53F6D}" srcOrd="0" destOrd="0" presId="urn:microsoft.com/office/officeart/2005/8/layout/hierarchy1"/>
    <dgm:cxn modelId="{5E787BF3-EE0E-4D00-9FA2-FA24EC15EAA2}" type="presOf" srcId="{4770FDE9-0BFA-4BFC-845A-5EF3B7799C53}" destId="{818EE814-4613-4C9E-B142-3FDBE9BDB41C}" srcOrd="0" destOrd="0" presId="urn:microsoft.com/office/officeart/2005/8/layout/hierarchy1"/>
    <dgm:cxn modelId="{0007FFA9-64CD-4B81-A372-9A7266914B80}" srcId="{AAFFD8D8-F603-4DD9-BD09-E7165C457E1D}" destId="{E2346E0A-BDEC-4F5F-A8F4-8A759E681613}" srcOrd="1" destOrd="0" parTransId="{41A9FC76-2C9C-4EDD-B63F-BEBFE6CE0979}" sibTransId="{8490E3D8-E8EF-4232-8B3C-94877DC812B5}"/>
    <dgm:cxn modelId="{33698283-6A5D-43E1-939E-2508F3201B9B}" type="presOf" srcId="{A762FC87-8362-499A-8D64-53011D34AF26}" destId="{A12D6795-5B22-4484-9412-A9B004ECFC22}" srcOrd="0" destOrd="0" presId="urn:microsoft.com/office/officeart/2005/8/layout/hierarchy1"/>
    <dgm:cxn modelId="{7836479B-9947-4993-B7EA-8342F06931AA}" type="presOf" srcId="{4E2D911D-1CDC-4981-8DBC-A46E042FC160}" destId="{4C1879B3-5CC9-47FC-AA89-11AB46B733BF}" srcOrd="0" destOrd="0" presId="urn:microsoft.com/office/officeart/2005/8/layout/hierarchy1"/>
    <dgm:cxn modelId="{5A423E6F-C0C4-4A1E-A201-3715C208543C}" srcId="{AAFFD8D8-F603-4DD9-BD09-E7165C457E1D}" destId="{1421EAC3-C70F-4458-8A1C-6E07884BBC92}" srcOrd="2" destOrd="0" parTransId="{D9E97844-7168-459B-8868-102DCF58E745}" sibTransId="{F6B1AE76-D857-4935-B7FD-EE9DD46BB6BB}"/>
    <dgm:cxn modelId="{887C89FB-290E-4A55-B3AF-F35811D425D0}" srcId="{4E2D911D-1CDC-4981-8DBC-A46E042FC160}" destId="{7A8AA124-BD19-42F0-9F34-BCE86213AA82}" srcOrd="3" destOrd="0" parTransId="{BDBBC067-D60C-4237-86A5-5DAB2C735738}" sibTransId="{F2F3CFE0-8A5A-470C-838D-A4A0D4154868}"/>
    <dgm:cxn modelId="{426DF515-49AA-4803-BC40-9A17DCA8CA0C}" type="presOf" srcId="{46D15AF7-90F5-4EA3-91FE-7B5519B46502}" destId="{7C9FC451-13FE-47B7-8D3C-3F2984974BF3}" srcOrd="0" destOrd="0" presId="urn:microsoft.com/office/officeart/2005/8/layout/hierarchy1"/>
    <dgm:cxn modelId="{7BC02B1D-A8AE-4D3A-9550-99A623A9969F}" srcId="{A5AD0361-6EDD-4112-B5E8-10218A253379}" destId="{F1FB9AC5-EFAA-4E46-81CC-7BBE3C316693}" srcOrd="2" destOrd="0" parTransId="{92C9E314-B082-4637-9A58-5A6AFD49EFAF}" sibTransId="{B3F3BA3A-1A94-4140-A373-9302156ADF18}"/>
    <dgm:cxn modelId="{BA5E70AC-7763-42DF-A311-BE59A8D4C041}" type="presOf" srcId="{E4D90FDE-FC85-44FE-BE59-8026999EF985}" destId="{656DF280-02BD-44FF-9925-FBA9178F1E1C}" srcOrd="0" destOrd="0" presId="urn:microsoft.com/office/officeart/2005/8/layout/hierarchy1"/>
    <dgm:cxn modelId="{339E7E50-7219-4675-B0D0-54BD71FF755A}" type="presOf" srcId="{41A9FC76-2C9C-4EDD-B63F-BEBFE6CE0979}" destId="{6AA12C41-CE9E-452B-9844-BC352A5FF501}" srcOrd="0" destOrd="0" presId="urn:microsoft.com/office/officeart/2005/8/layout/hierarchy1"/>
    <dgm:cxn modelId="{BC7F6139-51DF-4E21-8B08-B5F99BFEADE4}" srcId="{AAFFD8D8-F603-4DD9-BD09-E7165C457E1D}" destId="{E20D479D-4B91-4C6D-8CAE-F0488867311A}" srcOrd="0" destOrd="0" parTransId="{D360FB3F-162B-4914-8950-C42AC1A8243C}" sibTransId="{AE231A20-B69F-46A6-8D5D-E0D8BD372551}"/>
    <dgm:cxn modelId="{42CA2ECF-B6E7-4E96-BBA9-4779BA588F20}" srcId="{F432D3C3-D7D7-48CF-8B68-9942A89D2F6D}" destId="{4E2D911D-1CDC-4981-8DBC-A46E042FC160}" srcOrd="0" destOrd="0" parTransId="{B0F13980-F86D-4502-A887-29C4BCF414A2}" sibTransId="{67C18CBC-37D8-4A5F-8D8A-9A16AA6C52D4}"/>
    <dgm:cxn modelId="{528187C7-FD88-4E8D-A6CA-846383766448}" srcId="{4E2D911D-1CDC-4981-8DBC-A46E042FC160}" destId="{20156B37-FA54-4B34-B13E-148C40D444BF}" srcOrd="2" destOrd="0" parTransId="{46D15AF7-90F5-4EA3-91FE-7B5519B46502}" sibTransId="{8C70307A-AD7D-4C4E-977F-5375415C7DC8}"/>
    <dgm:cxn modelId="{476102AE-DF92-4A5D-AF6F-ACC55E92A8F8}" type="presOf" srcId="{22774975-2D5B-4562-A152-229EB705EDAE}" destId="{A81A185C-6934-4DFF-98A9-7A2AE5671204}" srcOrd="0" destOrd="0" presId="urn:microsoft.com/office/officeart/2005/8/layout/hierarchy1"/>
    <dgm:cxn modelId="{5074811D-AE06-4AA9-9308-932FBDD5DABD}" type="presOf" srcId="{4DFF178D-792F-47F9-AFA3-333E9E956958}" destId="{892E3A96-FA88-4B0A-BF97-F06126C4CB1F}" srcOrd="0" destOrd="0" presId="urn:microsoft.com/office/officeart/2005/8/layout/hierarchy1"/>
    <dgm:cxn modelId="{7FB7BF19-1BB4-47BC-94C0-33F4421B1469}" srcId="{A5AD0361-6EDD-4112-B5E8-10218A253379}" destId="{DB88C3D9-6934-4D56-96C0-00017ECC44F1}" srcOrd="0" destOrd="0" parTransId="{4DFF178D-792F-47F9-AFA3-333E9E956958}" sibTransId="{A7A4D9F0-BAF8-4D4D-9FCA-66146BF424DA}"/>
    <dgm:cxn modelId="{06EE5DFD-E931-4FF3-932D-15256BF05E6E}" type="presParOf" srcId="{F03FFAE5-9C0C-4BC5-BD72-065D145236CA}" destId="{A26610DD-3155-4AB2-8138-F2CB7AF4740B}" srcOrd="0" destOrd="0" presId="urn:microsoft.com/office/officeart/2005/8/layout/hierarchy1"/>
    <dgm:cxn modelId="{E50201BC-E2B0-4A60-A500-C10DD144B6BA}" type="presParOf" srcId="{A26610DD-3155-4AB2-8138-F2CB7AF4740B}" destId="{1750E59B-4BD1-4E53-9DCE-D36ABD52DCFE}" srcOrd="0" destOrd="0" presId="urn:microsoft.com/office/officeart/2005/8/layout/hierarchy1"/>
    <dgm:cxn modelId="{24F4D78A-8005-448B-9150-04CB462819BC}" type="presParOf" srcId="{1750E59B-4BD1-4E53-9DCE-D36ABD52DCFE}" destId="{A3A47C67-E60E-4969-994C-6D25AA75F948}" srcOrd="0" destOrd="0" presId="urn:microsoft.com/office/officeart/2005/8/layout/hierarchy1"/>
    <dgm:cxn modelId="{3BB9351F-A21D-4921-BF60-59A3E6B18570}" type="presParOf" srcId="{1750E59B-4BD1-4E53-9DCE-D36ABD52DCFE}" destId="{4C1879B3-5CC9-47FC-AA89-11AB46B733BF}" srcOrd="1" destOrd="0" presId="urn:microsoft.com/office/officeart/2005/8/layout/hierarchy1"/>
    <dgm:cxn modelId="{C57167FD-5F23-4546-9988-3F318D9E952B}" type="presParOf" srcId="{A26610DD-3155-4AB2-8138-F2CB7AF4740B}" destId="{C19E99CF-B9CC-446B-AD32-4003428E862D}" srcOrd="1" destOrd="0" presId="urn:microsoft.com/office/officeart/2005/8/layout/hierarchy1"/>
    <dgm:cxn modelId="{BAB7DC5E-6348-47AB-825B-80CC2DC55310}" type="presParOf" srcId="{C19E99CF-B9CC-446B-AD32-4003428E862D}" destId="{818EE814-4613-4C9E-B142-3FDBE9BDB41C}" srcOrd="0" destOrd="0" presId="urn:microsoft.com/office/officeart/2005/8/layout/hierarchy1"/>
    <dgm:cxn modelId="{F11FABD2-793D-4686-996F-D631F088D56F}" type="presParOf" srcId="{C19E99CF-B9CC-446B-AD32-4003428E862D}" destId="{2C3D9908-4107-437F-BE04-875175FBA518}" srcOrd="1" destOrd="0" presId="urn:microsoft.com/office/officeart/2005/8/layout/hierarchy1"/>
    <dgm:cxn modelId="{715FCFD1-1F6D-4202-8089-06B2DE959F85}" type="presParOf" srcId="{2C3D9908-4107-437F-BE04-875175FBA518}" destId="{E706F2EB-FCE8-4084-AE74-35308A5A67BA}" srcOrd="0" destOrd="0" presId="urn:microsoft.com/office/officeart/2005/8/layout/hierarchy1"/>
    <dgm:cxn modelId="{50D75874-5F6C-41AD-8A67-4023828DC260}" type="presParOf" srcId="{E706F2EB-FCE8-4084-AE74-35308A5A67BA}" destId="{205308A2-BF5D-46AC-9B33-53BAFB43EDD0}" srcOrd="0" destOrd="0" presId="urn:microsoft.com/office/officeart/2005/8/layout/hierarchy1"/>
    <dgm:cxn modelId="{3F775AC7-63D3-4D70-8DB5-36CA74AB9397}" type="presParOf" srcId="{E706F2EB-FCE8-4084-AE74-35308A5A67BA}" destId="{178FB4E1-8179-48CC-ADAE-A38A5052972C}" srcOrd="1" destOrd="0" presId="urn:microsoft.com/office/officeart/2005/8/layout/hierarchy1"/>
    <dgm:cxn modelId="{71D67572-3710-48A1-8BD9-709468F5A6E4}" type="presParOf" srcId="{2C3D9908-4107-437F-BE04-875175FBA518}" destId="{FF53EDCF-145B-465B-8A7E-04AB080BEC08}" srcOrd="1" destOrd="0" presId="urn:microsoft.com/office/officeart/2005/8/layout/hierarchy1"/>
    <dgm:cxn modelId="{E54D24AC-9A8F-4234-895C-3E2D93AA6D95}" type="presParOf" srcId="{FF53EDCF-145B-465B-8A7E-04AB080BEC08}" destId="{892E3A96-FA88-4B0A-BF97-F06126C4CB1F}" srcOrd="0" destOrd="0" presId="urn:microsoft.com/office/officeart/2005/8/layout/hierarchy1"/>
    <dgm:cxn modelId="{BA97193E-2728-4195-9B62-6C22E3C1C373}" type="presParOf" srcId="{FF53EDCF-145B-465B-8A7E-04AB080BEC08}" destId="{5684C082-E7D5-4717-B827-40DF0AC66146}" srcOrd="1" destOrd="0" presId="urn:microsoft.com/office/officeart/2005/8/layout/hierarchy1"/>
    <dgm:cxn modelId="{2089DA6A-CA80-4DA6-BC9E-AC584756974B}" type="presParOf" srcId="{5684C082-E7D5-4717-B827-40DF0AC66146}" destId="{1C1539C0-F6F4-4062-A1CC-C96FE9D5A96E}" srcOrd="0" destOrd="0" presId="urn:microsoft.com/office/officeart/2005/8/layout/hierarchy1"/>
    <dgm:cxn modelId="{F9DF458A-D61E-4F7B-AFB4-716CDD8560EB}" type="presParOf" srcId="{1C1539C0-F6F4-4062-A1CC-C96FE9D5A96E}" destId="{B76B2BBB-CB42-4833-BB30-D52F089BF7C5}" srcOrd="0" destOrd="0" presId="urn:microsoft.com/office/officeart/2005/8/layout/hierarchy1"/>
    <dgm:cxn modelId="{6366ED2D-29A2-402C-80A9-8280347E70FC}" type="presParOf" srcId="{1C1539C0-F6F4-4062-A1CC-C96FE9D5A96E}" destId="{5CE46759-38B9-4C53-A07F-8CB3F6F16331}" srcOrd="1" destOrd="0" presId="urn:microsoft.com/office/officeart/2005/8/layout/hierarchy1"/>
    <dgm:cxn modelId="{5F98FF53-B896-445E-A372-F04966D2B870}" type="presParOf" srcId="{5684C082-E7D5-4717-B827-40DF0AC66146}" destId="{7D64DB0B-91D0-43EA-93AF-2DD1E6A6A95C}" srcOrd="1" destOrd="0" presId="urn:microsoft.com/office/officeart/2005/8/layout/hierarchy1"/>
    <dgm:cxn modelId="{B55F8352-F12D-470D-B6EB-4167EDDE4703}" type="presParOf" srcId="{FF53EDCF-145B-465B-8A7E-04AB080BEC08}" destId="{7583351D-6684-453F-99CC-06B42380B189}" srcOrd="2" destOrd="0" presId="urn:microsoft.com/office/officeart/2005/8/layout/hierarchy1"/>
    <dgm:cxn modelId="{1E6E8839-27B5-4B7A-AEB2-E0F5EA0E0226}" type="presParOf" srcId="{FF53EDCF-145B-465B-8A7E-04AB080BEC08}" destId="{4C3B0A2E-1621-4A87-9F32-227F89C4902D}" srcOrd="3" destOrd="0" presId="urn:microsoft.com/office/officeart/2005/8/layout/hierarchy1"/>
    <dgm:cxn modelId="{0A2018FC-1419-46A6-BFC9-3F873A30710D}" type="presParOf" srcId="{4C3B0A2E-1621-4A87-9F32-227F89C4902D}" destId="{AB0D7FED-280A-43BD-8BEB-AA0F85D0B073}" srcOrd="0" destOrd="0" presId="urn:microsoft.com/office/officeart/2005/8/layout/hierarchy1"/>
    <dgm:cxn modelId="{625F1EB5-D081-4063-A8B5-4FEA01899811}" type="presParOf" srcId="{AB0D7FED-280A-43BD-8BEB-AA0F85D0B073}" destId="{3290E80E-B0A6-402A-AC9C-0B99D832965C}" srcOrd="0" destOrd="0" presId="urn:microsoft.com/office/officeart/2005/8/layout/hierarchy1"/>
    <dgm:cxn modelId="{DDBB4850-3512-4009-8B50-05A048267503}" type="presParOf" srcId="{AB0D7FED-280A-43BD-8BEB-AA0F85D0B073}" destId="{079E9BEC-D71A-446C-B45A-F829E7C0EC42}" srcOrd="1" destOrd="0" presId="urn:microsoft.com/office/officeart/2005/8/layout/hierarchy1"/>
    <dgm:cxn modelId="{B334D5A1-56F5-46B3-9A4E-1371BAD07680}" type="presParOf" srcId="{4C3B0A2E-1621-4A87-9F32-227F89C4902D}" destId="{450FEA5E-2142-4A22-86F0-D1744A943F2C}" srcOrd="1" destOrd="0" presId="urn:microsoft.com/office/officeart/2005/8/layout/hierarchy1"/>
    <dgm:cxn modelId="{D29D3F21-ED57-4FCA-9EAD-8AB61BD86009}" type="presParOf" srcId="{FF53EDCF-145B-465B-8A7E-04AB080BEC08}" destId="{1576E970-3FF4-4FC3-8581-6DC8D0E50861}" srcOrd="4" destOrd="0" presId="urn:microsoft.com/office/officeart/2005/8/layout/hierarchy1"/>
    <dgm:cxn modelId="{F17FC97E-48CE-45EC-A35D-D7535273DCF1}" type="presParOf" srcId="{FF53EDCF-145B-465B-8A7E-04AB080BEC08}" destId="{9AD89D4D-B380-4E6D-9492-5141CC42DF1D}" srcOrd="5" destOrd="0" presId="urn:microsoft.com/office/officeart/2005/8/layout/hierarchy1"/>
    <dgm:cxn modelId="{A94C31AB-3938-4513-8C7E-B8C34392A220}" type="presParOf" srcId="{9AD89D4D-B380-4E6D-9492-5141CC42DF1D}" destId="{F4154F5B-4D1E-4EFB-86F3-0EAE03C1405A}" srcOrd="0" destOrd="0" presId="urn:microsoft.com/office/officeart/2005/8/layout/hierarchy1"/>
    <dgm:cxn modelId="{B3E8D45D-2A80-4DFC-BDDB-7E531548AA71}" type="presParOf" srcId="{F4154F5B-4D1E-4EFB-86F3-0EAE03C1405A}" destId="{955C5A15-D4CC-4D32-B7F7-E0610B406217}" srcOrd="0" destOrd="0" presId="urn:microsoft.com/office/officeart/2005/8/layout/hierarchy1"/>
    <dgm:cxn modelId="{05B386B4-0538-4D4A-ABA6-E5209F631C2A}" type="presParOf" srcId="{F4154F5B-4D1E-4EFB-86F3-0EAE03C1405A}" destId="{C8338838-4D92-4626-B9E1-379B25244EAB}" srcOrd="1" destOrd="0" presId="urn:microsoft.com/office/officeart/2005/8/layout/hierarchy1"/>
    <dgm:cxn modelId="{09338628-0BFD-43F8-8A69-C52565ADD74B}" type="presParOf" srcId="{9AD89D4D-B380-4E6D-9492-5141CC42DF1D}" destId="{9053FD9D-BCEC-4EDD-9383-1291C5E9BAD8}" srcOrd="1" destOrd="0" presId="urn:microsoft.com/office/officeart/2005/8/layout/hierarchy1"/>
    <dgm:cxn modelId="{87250854-384A-4581-8809-6D5D11064A1E}" type="presParOf" srcId="{FF53EDCF-145B-465B-8A7E-04AB080BEC08}" destId="{656DF280-02BD-44FF-9925-FBA9178F1E1C}" srcOrd="6" destOrd="0" presId="urn:microsoft.com/office/officeart/2005/8/layout/hierarchy1"/>
    <dgm:cxn modelId="{E9C69D78-B89D-4BCE-856F-3C5EB86687D3}" type="presParOf" srcId="{FF53EDCF-145B-465B-8A7E-04AB080BEC08}" destId="{876FA09F-ECCB-4C53-AF08-EDEF91C40A14}" srcOrd="7" destOrd="0" presId="urn:microsoft.com/office/officeart/2005/8/layout/hierarchy1"/>
    <dgm:cxn modelId="{4FFF0CED-8F6E-4209-BE1C-4CA3EFA0253A}" type="presParOf" srcId="{876FA09F-ECCB-4C53-AF08-EDEF91C40A14}" destId="{6F4AAACA-AAF9-44DE-BA06-08BE4C975553}" srcOrd="0" destOrd="0" presId="urn:microsoft.com/office/officeart/2005/8/layout/hierarchy1"/>
    <dgm:cxn modelId="{1A65B332-78CB-48DA-B87B-BFBF5724C3C9}" type="presParOf" srcId="{6F4AAACA-AAF9-44DE-BA06-08BE4C975553}" destId="{410AFE7E-30C5-4902-B269-0D74D2BE87C7}" srcOrd="0" destOrd="0" presId="urn:microsoft.com/office/officeart/2005/8/layout/hierarchy1"/>
    <dgm:cxn modelId="{02987574-59B1-41C1-AE02-AD13C19733E4}" type="presParOf" srcId="{6F4AAACA-AAF9-44DE-BA06-08BE4C975553}" destId="{A12D6795-5B22-4484-9412-A9B004ECFC22}" srcOrd="1" destOrd="0" presId="urn:microsoft.com/office/officeart/2005/8/layout/hierarchy1"/>
    <dgm:cxn modelId="{0CB6D37D-1D1C-4EC0-8299-81AFD9F49910}" type="presParOf" srcId="{876FA09F-ECCB-4C53-AF08-EDEF91C40A14}" destId="{BFECFDB1-C25A-4187-82EE-55C1D69B7C45}" srcOrd="1" destOrd="0" presId="urn:microsoft.com/office/officeart/2005/8/layout/hierarchy1"/>
    <dgm:cxn modelId="{2B87FC15-E2DD-4A31-A7AD-C88A4715B9CA}" type="presParOf" srcId="{C19E99CF-B9CC-446B-AD32-4003428E862D}" destId="{BC623E6B-9371-4E30-B2BB-709100C53F6D}" srcOrd="2" destOrd="0" presId="urn:microsoft.com/office/officeart/2005/8/layout/hierarchy1"/>
    <dgm:cxn modelId="{59AB74BE-FBC2-41EB-88AE-48B3A2AE9C79}" type="presParOf" srcId="{C19E99CF-B9CC-446B-AD32-4003428E862D}" destId="{CCA6A41F-CDF5-4E14-B6AA-6C65282AC9A4}" srcOrd="3" destOrd="0" presId="urn:microsoft.com/office/officeart/2005/8/layout/hierarchy1"/>
    <dgm:cxn modelId="{1757A30B-B49C-437D-B3E5-7D1950D970C3}" type="presParOf" srcId="{CCA6A41F-CDF5-4E14-B6AA-6C65282AC9A4}" destId="{DF1A40C6-066B-4829-AF41-8A7C71AF4E41}" srcOrd="0" destOrd="0" presId="urn:microsoft.com/office/officeart/2005/8/layout/hierarchy1"/>
    <dgm:cxn modelId="{D712862D-A6A1-4C53-9E7E-EB1DAAC45E6C}" type="presParOf" srcId="{DF1A40C6-066B-4829-AF41-8A7C71AF4E41}" destId="{28326BA5-7279-4931-859E-CF643BCAE9E7}" srcOrd="0" destOrd="0" presId="urn:microsoft.com/office/officeart/2005/8/layout/hierarchy1"/>
    <dgm:cxn modelId="{E4BC220E-F2E1-43FC-8B3E-029D676B31B4}" type="presParOf" srcId="{DF1A40C6-066B-4829-AF41-8A7C71AF4E41}" destId="{E2D33675-1956-42BF-A231-3AB72EEC73E2}" srcOrd="1" destOrd="0" presId="urn:microsoft.com/office/officeart/2005/8/layout/hierarchy1"/>
    <dgm:cxn modelId="{01AE99CE-37C6-41AD-9AA7-98A3F36F8904}" type="presParOf" srcId="{CCA6A41F-CDF5-4E14-B6AA-6C65282AC9A4}" destId="{476287BC-8E11-4497-AA0F-BF9CBEB51058}" srcOrd="1" destOrd="0" presId="urn:microsoft.com/office/officeart/2005/8/layout/hierarchy1"/>
    <dgm:cxn modelId="{50A1860B-0068-44C6-8036-AE5E30BE9050}" type="presParOf" srcId="{476287BC-8E11-4497-AA0F-BF9CBEB51058}" destId="{5E824EBC-2A00-4379-9BE8-76EEEA6DCD68}" srcOrd="0" destOrd="0" presId="urn:microsoft.com/office/officeart/2005/8/layout/hierarchy1"/>
    <dgm:cxn modelId="{86A3083D-B284-4535-B67C-B38B086B895E}" type="presParOf" srcId="{476287BC-8E11-4497-AA0F-BF9CBEB51058}" destId="{1F2B6459-66E8-40AC-AD59-363907130ED4}" srcOrd="1" destOrd="0" presId="urn:microsoft.com/office/officeart/2005/8/layout/hierarchy1"/>
    <dgm:cxn modelId="{F2E5AE55-BA0B-4218-B43D-76B3CD8DAA51}" type="presParOf" srcId="{1F2B6459-66E8-40AC-AD59-363907130ED4}" destId="{9B842F2A-C8D8-4B95-8D2B-4895F37F7275}" srcOrd="0" destOrd="0" presId="urn:microsoft.com/office/officeart/2005/8/layout/hierarchy1"/>
    <dgm:cxn modelId="{06D75ACE-FC99-4BC4-9052-E89FB423AEBF}" type="presParOf" srcId="{9B842F2A-C8D8-4B95-8D2B-4895F37F7275}" destId="{A89222C7-163D-4B4C-B0AB-F3B6714D75EB}" srcOrd="0" destOrd="0" presId="urn:microsoft.com/office/officeart/2005/8/layout/hierarchy1"/>
    <dgm:cxn modelId="{3B062BE6-AB81-4B47-8B87-DA84C5CD0B87}" type="presParOf" srcId="{9B842F2A-C8D8-4B95-8D2B-4895F37F7275}" destId="{8067731A-E26D-4785-BF66-45990A9629CA}" srcOrd="1" destOrd="0" presId="urn:microsoft.com/office/officeart/2005/8/layout/hierarchy1"/>
    <dgm:cxn modelId="{C6ECC38F-BFC1-4EF2-A949-98DC8820B0E2}" type="presParOf" srcId="{1F2B6459-66E8-40AC-AD59-363907130ED4}" destId="{63D6A598-427E-4F78-BE93-6BDBDEA8D9E5}" srcOrd="1" destOrd="0" presId="urn:microsoft.com/office/officeart/2005/8/layout/hierarchy1"/>
    <dgm:cxn modelId="{2AD5E312-F6AB-4868-A610-28C9BB99AD3C}" type="presParOf" srcId="{476287BC-8E11-4497-AA0F-BF9CBEB51058}" destId="{6AA12C41-CE9E-452B-9844-BC352A5FF501}" srcOrd="2" destOrd="0" presId="urn:microsoft.com/office/officeart/2005/8/layout/hierarchy1"/>
    <dgm:cxn modelId="{CB6FDA38-AAF6-4D18-B3BB-E547523A33FC}" type="presParOf" srcId="{476287BC-8E11-4497-AA0F-BF9CBEB51058}" destId="{CBBB7382-9AFC-4A38-8F2F-4A827199E13C}" srcOrd="3" destOrd="0" presId="urn:microsoft.com/office/officeart/2005/8/layout/hierarchy1"/>
    <dgm:cxn modelId="{E1234EC2-3FFE-4C29-930F-E8CE9280C84F}" type="presParOf" srcId="{CBBB7382-9AFC-4A38-8F2F-4A827199E13C}" destId="{188B81FA-21E8-4178-A02B-C4F1F577D406}" srcOrd="0" destOrd="0" presId="urn:microsoft.com/office/officeart/2005/8/layout/hierarchy1"/>
    <dgm:cxn modelId="{001655D6-962C-477B-9EE3-F4B10C4DEF90}" type="presParOf" srcId="{188B81FA-21E8-4178-A02B-C4F1F577D406}" destId="{F42146D6-2639-4646-A648-EC07813670BC}" srcOrd="0" destOrd="0" presId="urn:microsoft.com/office/officeart/2005/8/layout/hierarchy1"/>
    <dgm:cxn modelId="{606BC51F-EDF3-4F54-B77B-53BF0727A683}" type="presParOf" srcId="{188B81FA-21E8-4178-A02B-C4F1F577D406}" destId="{E0A7AD12-EE76-44D3-959F-78AD6BDBA34A}" srcOrd="1" destOrd="0" presId="urn:microsoft.com/office/officeart/2005/8/layout/hierarchy1"/>
    <dgm:cxn modelId="{B9F26A40-77A9-4AEE-9935-4DF52935B5EC}" type="presParOf" srcId="{CBBB7382-9AFC-4A38-8F2F-4A827199E13C}" destId="{23819701-65DB-4A7D-8CCE-5EB1B1AC4A08}" srcOrd="1" destOrd="0" presId="urn:microsoft.com/office/officeart/2005/8/layout/hierarchy1"/>
    <dgm:cxn modelId="{CD89E8F7-1BFE-45D1-B07F-0D53162C592E}" type="presParOf" srcId="{476287BC-8E11-4497-AA0F-BF9CBEB51058}" destId="{9C13E12F-AEC6-4618-ADF4-78EC321E8BFC}" srcOrd="4" destOrd="0" presId="urn:microsoft.com/office/officeart/2005/8/layout/hierarchy1"/>
    <dgm:cxn modelId="{8D6BB01B-71FD-4621-AA6A-952022091F0E}" type="presParOf" srcId="{476287BC-8E11-4497-AA0F-BF9CBEB51058}" destId="{B406E6EC-C390-47E7-AADC-4238ED7B95F7}" srcOrd="5" destOrd="0" presId="urn:microsoft.com/office/officeart/2005/8/layout/hierarchy1"/>
    <dgm:cxn modelId="{D24105A3-2B6D-4D7F-83AF-47A1FC4166ED}" type="presParOf" srcId="{B406E6EC-C390-47E7-AADC-4238ED7B95F7}" destId="{7A94F891-034F-48F5-AC39-12BB409AB961}" srcOrd="0" destOrd="0" presId="urn:microsoft.com/office/officeart/2005/8/layout/hierarchy1"/>
    <dgm:cxn modelId="{477D5584-FF92-4932-8B58-4CE7F286BAA9}" type="presParOf" srcId="{7A94F891-034F-48F5-AC39-12BB409AB961}" destId="{CA567D04-43B7-45E9-8099-22D0A5C83523}" srcOrd="0" destOrd="0" presId="urn:microsoft.com/office/officeart/2005/8/layout/hierarchy1"/>
    <dgm:cxn modelId="{29AE2E27-0C1A-4E39-9D9E-9E697A34C3AD}" type="presParOf" srcId="{7A94F891-034F-48F5-AC39-12BB409AB961}" destId="{3B4C1970-7758-4CBB-BD26-6A3D9EB4B64C}" srcOrd="1" destOrd="0" presId="urn:microsoft.com/office/officeart/2005/8/layout/hierarchy1"/>
    <dgm:cxn modelId="{E0E846FC-DF78-4E89-8E4D-A6AF10412EA4}" type="presParOf" srcId="{B406E6EC-C390-47E7-AADC-4238ED7B95F7}" destId="{355EF767-92F4-4876-B976-89C9FC512502}" srcOrd="1" destOrd="0" presId="urn:microsoft.com/office/officeart/2005/8/layout/hierarchy1"/>
    <dgm:cxn modelId="{49F0F4FA-9C3D-464C-9095-903F9C8E7614}" type="presParOf" srcId="{C19E99CF-B9CC-446B-AD32-4003428E862D}" destId="{7C9FC451-13FE-47B7-8D3C-3F2984974BF3}" srcOrd="4" destOrd="0" presId="urn:microsoft.com/office/officeart/2005/8/layout/hierarchy1"/>
    <dgm:cxn modelId="{E2FA46D5-D179-4658-92BB-A38E20986C7E}" type="presParOf" srcId="{C19E99CF-B9CC-446B-AD32-4003428E862D}" destId="{8F8041BA-32BB-421A-902B-F1FF1E3EFD88}" srcOrd="5" destOrd="0" presId="urn:microsoft.com/office/officeart/2005/8/layout/hierarchy1"/>
    <dgm:cxn modelId="{F5565333-E29E-4B69-8C82-CA1212B61241}" type="presParOf" srcId="{8F8041BA-32BB-421A-902B-F1FF1E3EFD88}" destId="{BAF4BEB5-3F87-4559-A047-83E7C887F0E5}" srcOrd="0" destOrd="0" presId="urn:microsoft.com/office/officeart/2005/8/layout/hierarchy1"/>
    <dgm:cxn modelId="{18B84E47-5B01-4B4B-9913-C83374E76871}" type="presParOf" srcId="{BAF4BEB5-3F87-4559-A047-83E7C887F0E5}" destId="{AFA54129-3E94-4C8F-8BD3-BFDEF76DC246}" srcOrd="0" destOrd="0" presId="urn:microsoft.com/office/officeart/2005/8/layout/hierarchy1"/>
    <dgm:cxn modelId="{0F139060-EC7C-494F-8503-5FF1BA35DBF0}" type="presParOf" srcId="{BAF4BEB5-3F87-4559-A047-83E7C887F0E5}" destId="{AA81A969-86DA-4461-BF34-338E54F20B88}" srcOrd="1" destOrd="0" presId="urn:microsoft.com/office/officeart/2005/8/layout/hierarchy1"/>
    <dgm:cxn modelId="{E387A00D-49AB-4085-8622-16B45212A8A1}" type="presParOf" srcId="{8F8041BA-32BB-421A-902B-F1FF1E3EFD88}" destId="{4FB17618-A2CA-4965-9BF4-81AB6AEFD175}" srcOrd="1" destOrd="0" presId="urn:microsoft.com/office/officeart/2005/8/layout/hierarchy1"/>
    <dgm:cxn modelId="{0502533D-880C-4001-A3D3-AAEF01279DF5}" type="presParOf" srcId="{C19E99CF-B9CC-446B-AD32-4003428E862D}" destId="{A69B947E-B547-43A6-9A57-DABA48FA9956}" srcOrd="6" destOrd="0" presId="urn:microsoft.com/office/officeart/2005/8/layout/hierarchy1"/>
    <dgm:cxn modelId="{4050B595-CB1A-437E-951A-B54CE7863CA4}" type="presParOf" srcId="{C19E99CF-B9CC-446B-AD32-4003428E862D}" destId="{A0D854EF-FC05-406B-9A09-1347289EF684}" srcOrd="7" destOrd="0" presId="urn:microsoft.com/office/officeart/2005/8/layout/hierarchy1"/>
    <dgm:cxn modelId="{AF7FDBEB-35FA-419B-BE76-32E29A281E95}" type="presParOf" srcId="{A0D854EF-FC05-406B-9A09-1347289EF684}" destId="{6FEC412D-125A-447B-A614-41C24DAF4DB5}" srcOrd="0" destOrd="0" presId="urn:microsoft.com/office/officeart/2005/8/layout/hierarchy1"/>
    <dgm:cxn modelId="{95EA63C5-C4BA-43A6-9BDA-82ADA4957521}" type="presParOf" srcId="{6FEC412D-125A-447B-A614-41C24DAF4DB5}" destId="{9F94E29F-0FCA-4D7F-8C7C-7B77CC9D6520}" srcOrd="0" destOrd="0" presId="urn:microsoft.com/office/officeart/2005/8/layout/hierarchy1"/>
    <dgm:cxn modelId="{178D2ECA-4FAD-4494-8B4F-C17223C34140}" type="presParOf" srcId="{6FEC412D-125A-447B-A614-41C24DAF4DB5}" destId="{D822E0E4-E7A8-4FCD-AA53-EFBF40923859}" srcOrd="1" destOrd="0" presId="urn:microsoft.com/office/officeart/2005/8/layout/hierarchy1"/>
    <dgm:cxn modelId="{5DCF4943-2A26-47A8-A020-C4E9EADCADF9}" type="presParOf" srcId="{A0D854EF-FC05-406B-9A09-1347289EF684}" destId="{ED129569-C194-4E6D-9469-DCA619C431AC}" srcOrd="1" destOrd="0" presId="urn:microsoft.com/office/officeart/2005/8/layout/hierarchy1"/>
    <dgm:cxn modelId="{6BB99105-B5FF-4233-944F-40B7D02312A2}" type="presParOf" srcId="{ED129569-C194-4E6D-9469-DCA619C431AC}" destId="{BD160653-75B0-4C68-BD8A-E32F45985689}" srcOrd="0" destOrd="0" presId="urn:microsoft.com/office/officeart/2005/8/layout/hierarchy1"/>
    <dgm:cxn modelId="{C2EA5510-A3D0-4F98-94A9-EDA9F4848441}" type="presParOf" srcId="{ED129569-C194-4E6D-9469-DCA619C431AC}" destId="{32803286-F12F-4C59-8F1B-382685C9B8BF}" srcOrd="1" destOrd="0" presId="urn:microsoft.com/office/officeart/2005/8/layout/hierarchy1"/>
    <dgm:cxn modelId="{3BDCC415-1D7C-4FE3-A8E0-591E223D6A8B}" type="presParOf" srcId="{32803286-F12F-4C59-8F1B-382685C9B8BF}" destId="{AF6A24AE-C16D-4155-B3DF-A246E007493C}" srcOrd="0" destOrd="0" presId="urn:microsoft.com/office/officeart/2005/8/layout/hierarchy1"/>
    <dgm:cxn modelId="{23A9C9B8-0E39-433A-B108-995618BE3971}" type="presParOf" srcId="{AF6A24AE-C16D-4155-B3DF-A246E007493C}" destId="{7E53AFE9-245F-41F2-AC06-4A5AD0BAB642}" srcOrd="0" destOrd="0" presId="urn:microsoft.com/office/officeart/2005/8/layout/hierarchy1"/>
    <dgm:cxn modelId="{86AEE8B8-83E2-4545-A96F-4DEFB2A3B746}" type="presParOf" srcId="{AF6A24AE-C16D-4155-B3DF-A246E007493C}" destId="{284EF5DD-5F81-4EC8-A8B5-B4B269166918}" srcOrd="1" destOrd="0" presId="urn:microsoft.com/office/officeart/2005/8/layout/hierarchy1"/>
    <dgm:cxn modelId="{ACBA04E3-F042-47B7-BA2C-12E57CD6E498}" type="presParOf" srcId="{32803286-F12F-4C59-8F1B-382685C9B8BF}" destId="{B4AF24F5-5730-49B2-AC21-7BD8A31ABB3B}" srcOrd="1" destOrd="0" presId="urn:microsoft.com/office/officeart/2005/8/layout/hierarchy1"/>
    <dgm:cxn modelId="{B1EBA207-5DE4-46D4-9BD8-5AFF76102914}" type="presParOf" srcId="{ED129569-C194-4E6D-9469-DCA619C431AC}" destId="{733DD945-6A16-4EE0-873D-11272A51C923}" srcOrd="2" destOrd="0" presId="urn:microsoft.com/office/officeart/2005/8/layout/hierarchy1"/>
    <dgm:cxn modelId="{AA18E0D6-96B3-4619-917B-68FDB4C19D15}" type="presParOf" srcId="{ED129569-C194-4E6D-9469-DCA619C431AC}" destId="{470A1F5D-28D6-4AA3-BB99-A635221CB020}" srcOrd="3" destOrd="0" presId="urn:microsoft.com/office/officeart/2005/8/layout/hierarchy1"/>
    <dgm:cxn modelId="{F3A62746-518F-46E9-BD18-EFE5A9C7A6D1}" type="presParOf" srcId="{470A1F5D-28D6-4AA3-BB99-A635221CB020}" destId="{618A81CF-2D36-467C-BE39-6DEA567FFF55}" srcOrd="0" destOrd="0" presId="urn:microsoft.com/office/officeart/2005/8/layout/hierarchy1"/>
    <dgm:cxn modelId="{39B07B2E-495A-4D58-98E5-863E0E8E27F1}" type="presParOf" srcId="{618A81CF-2D36-467C-BE39-6DEA567FFF55}" destId="{20BF10D4-DEF1-4AB0-9904-678BCF7FE608}" srcOrd="0" destOrd="0" presId="urn:microsoft.com/office/officeart/2005/8/layout/hierarchy1"/>
    <dgm:cxn modelId="{7D2D828A-D7BB-4565-B6E5-55E26D4BD9A8}" type="presParOf" srcId="{618A81CF-2D36-467C-BE39-6DEA567FFF55}" destId="{A81A185C-6934-4DFF-98A9-7A2AE5671204}" srcOrd="1" destOrd="0" presId="urn:microsoft.com/office/officeart/2005/8/layout/hierarchy1"/>
    <dgm:cxn modelId="{3239FB51-05CF-4F92-B636-87C0BCC23049}" type="presParOf" srcId="{470A1F5D-28D6-4AA3-BB99-A635221CB020}" destId="{6705D6D4-D059-4D86-90CE-083E4046F6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A57D69-9A9B-4DE3-B32C-5811A92E05C4}">
      <dsp:nvSpPr>
        <dsp:cNvPr id="0" name=""/>
        <dsp:cNvSpPr/>
      </dsp:nvSpPr>
      <dsp:spPr>
        <a:xfrm>
          <a:off x="3018" y="143204"/>
          <a:ext cx="2942778" cy="72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smtClean="0"/>
            <a:t>Indicateurs d’impact</a:t>
          </a:r>
          <a:endParaRPr lang="fr-FR" sz="2000" b="1" kern="1200" dirty="0"/>
        </a:p>
      </dsp:txBody>
      <dsp:txXfrm>
        <a:off x="3018" y="143204"/>
        <a:ext cx="2942778" cy="726277"/>
      </dsp:txXfrm>
    </dsp:sp>
    <dsp:sp modelId="{094236E4-65EA-433D-B20F-AE39AF0B3F9A}">
      <dsp:nvSpPr>
        <dsp:cNvPr id="0" name=""/>
        <dsp:cNvSpPr/>
      </dsp:nvSpPr>
      <dsp:spPr>
        <a:xfrm>
          <a:off x="3018" y="869482"/>
          <a:ext cx="2942778" cy="4083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0" kern="1200" dirty="0" smtClean="0"/>
            <a:t>Apprécier une politique de santé</a:t>
          </a:r>
          <a:r>
            <a:rPr lang="fr-FR" sz="2000" kern="1200" dirty="0" smtClean="0"/>
            <a:t>. Se rapporte aux </a:t>
          </a:r>
          <a:r>
            <a:rPr lang="fr-FR" sz="2000" b="1" kern="1200" dirty="0" smtClean="0"/>
            <a:t>objectifs de santé </a:t>
          </a:r>
          <a:r>
            <a:rPr lang="fr-FR" sz="2000" kern="1200" dirty="0" smtClean="0"/>
            <a:t>du Plan cancer.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Se mesure à </a:t>
          </a:r>
          <a:r>
            <a:rPr lang="fr-FR" sz="2000" b="1" kern="1200" dirty="0" smtClean="0"/>
            <a:t>long terme</a:t>
          </a:r>
          <a:r>
            <a:rPr lang="fr-FR" sz="2000" kern="1200" dirty="0" smtClean="0"/>
            <a:t> et à distance pour observer le réel impact des politiques menées (10-15 ans).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accent6">
                  <a:lumMod val="50000"/>
                </a:schemeClr>
              </a:solidFill>
            </a:rPr>
            <a:t>Ex. : la survie des personnes atteintes d’un cancer</a:t>
          </a:r>
          <a:endParaRPr lang="fr-FR" sz="2000" kern="1200" dirty="0"/>
        </a:p>
      </dsp:txBody>
      <dsp:txXfrm>
        <a:off x="3018" y="869482"/>
        <a:ext cx="2942778" cy="4083187"/>
      </dsp:txXfrm>
    </dsp:sp>
    <dsp:sp modelId="{255A2BDE-4CBF-48EC-9656-2F2CA3337369}">
      <dsp:nvSpPr>
        <dsp:cNvPr id="0" name=""/>
        <dsp:cNvSpPr/>
      </dsp:nvSpPr>
      <dsp:spPr>
        <a:xfrm>
          <a:off x="3357785" y="143204"/>
          <a:ext cx="2942778" cy="72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Indicateurs de résultats </a:t>
          </a:r>
          <a:endParaRPr lang="fr-FR" sz="2000" b="1" kern="1200" dirty="0"/>
        </a:p>
      </dsp:txBody>
      <dsp:txXfrm>
        <a:off x="3357785" y="143204"/>
        <a:ext cx="2942778" cy="726277"/>
      </dsp:txXfrm>
    </dsp:sp>
    <dsp:sp modelId="{9C8F1657-F972-47B5-9B3A-545BE2935D39}">
      <dsp:nvSpPr>
        <dsp:cNvPr id="0" name=""/>
        <dsp:cNvSpPr/>
      </dsp:nvSpPr>
      <dsp:spPr>
        <a:xfrm>
          <a:off x="3357785" y="869482"/>
          <a:ext cx="2942778" cy="4083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Apprécier tout ou partie d’un </a:t>
          </a:r>
          <a:r>
            <a:rPr lang="fr-FR" sz="2000" b="1" kern="1200" dirty="0" smtClean="0"/>
            <a:t>objectif </a:t>
          </a:r>
          <a:r>
            <a:rPr lang="fr-FR" sz="2000" kern="1200" dirty="0" smtClean="0"/>
            <a:t>du Plan cancer. 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Se mesure </a:t>
          </a:r>
          <a:r>
            <a:rPr lang="fr-FR" sz="2000" b="1" kern="1200" dirty="0" smtClean="0"/>
            <a:t>à court ou moyen terme</a:t>
          </a:r>
          <a:r>
            <a:rPr lang="fr-FR" sz="2000" kern="1200" dirty="0" smtClean="0"/>
            <a:t> selon les actions conduites dans le cadre de l’objectif et atteste des résultats immédiats de ces actions. 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accent6">
                  <a:lumMod val="50000"/>
                </a:schemeClr>
              </a:solidFill>
            </a:rPr>
            <a:t>Ex : la participation aux essais cliniques en cancérologie</a:t>
          </a:r>
          <a:endParaRPr lang="fr-FR" sz="2000" kern="1200" dirty="0"/>
        </a:p>
      </dsp:txBody>
      <dsp:txXfrm>
        <a:off x="3357785" y="869482"/>
        <a:ext cx="2942778" cy="4083187"/>
      </dsp:txXfrm>
    </dsp:sp>
    <dsp:sp modelId="{2DCD1EF3-D497-4AC0-8211-1105EF2DB05D}">
      <dsp:nvSpPr>
        <dsp:cNvPr id="0" name=""/>
        <dsp:cNvSpPr/>
      </dsp:nvSpPr>
      <dsp:spPr>
        <a:xfrm>
          <a:off x="6712552" y="143204"/>
          <a:ext cx="2942778" cy="72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Indicateurs de suivi/de réalisation / d’activité</a:t>
          </a:r>
          <a:endParaRPr lang="fr-FR" sz="2000" b="1" kern="1200" dirty="0"/>
        </a:p>
      </dsp:txBody>
      <dsp:txXfrm>
        <a:off x="6712552" y="143204"/>
        <a:ext cx="2942778" cy="726277"/>
      </dsp:txXfrm>
    </dsp:sp>
    <dsp:sp modelId="{5687CD09-1750-41E9-8A72-CB04826E41AC}">
      <dsp:nvSpPr>
        <dsp:cNvPr id="0" name=""/>
        <dsp:cNvSpPr/>
      </dsp:nvSpPr>
      <dsp:spPr>
        <a:xfrm>
          <a:off x="6712552" y="869482"/>
          <a:ext cx="2942778" cy="4083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Apprécier l’avancement et la réalisation </a:t>
          </a:r>
          <a:r>
            <a:rPr lang="fr-FR" sz="2000" b="1" kern="1200" dirty="0" smtClean="0"/>
            <a:t>d’une action</a:t>
          </a:r>
          <a:r>
            <a:rPr lang="fr-FR" sz="2000" kern="1200" dirty="0" smtClean="0"/>
            <a:t> du Plan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tx1"/>
              </a:solidFill>
            </a:rPr>
            <a:t>Se mesure au cours du déroulement du Plan </a:t>
          </a:r>
          <a:endParaRPr lang="fr-FR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tx1"/>
              </a:solidFill>
            </a:rPr>
            <a:t>Indicateur qualitatif ou quantitatif / date : </a:t>
          </a:r>
          <a:r>
            <a:rPr lang="fr-FR" sz="2000" b="1" kern="1200" dirty="0" smtClean="0">
              <a:solidFill>
                <a:schemeClr val="tx1"/>
              </a:solidFill>
            </a:rPr>
            <a:t>jalon</a:t>
          </a:r>
          <a:endParaRPr lang="fr-FR" sz="20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solidFill>
                <a:schemeClr val="accent6">
                  <a:lumMod val="50000"/>
                </a:schemeClr>
              </a:solidFill>
            </a:rPr>
            <a:t>Ex : la révision des conditions d’accès aux indemnités journalières au plus tard en 2015 </a:t>
          </a:r>
          <a:endParaRPr lang="fr-FR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6712552" y="869482"/>
        <a:ext cx="2942778" cy="408318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227F38-2F5A-4D73-B0A9-25E432E71B0E}">
      <dsp:nvSpPr>
        <dsp:cNvPr id="0" name=""/>
        <dsp:cNvSpPr/>
      </dsp:nvSpPr>
      <dsp:spPr>
        <a:xfrm>
          <a:off x="4144" y="0"/>
          <a:ext cx="2412476" cy="3601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Mars</a:t>
          </a:r>
          <a:endParaRPr lang="fr-FR" sz="2100" kern="1200" dirty="0"/>
        </a:p>
      </dsp:txBody>
      <dsp:txXfrm>
        <a:off x="4144" y="0"/>
        <a:ext cx="2412476" cy="360100"/>
      </dsp:txXfrm>
    </dsp:sp>
    <dsp:sp modelId="{0547A41D-C61A-49FA-97DA-C1BA641BF8B6}">
      <dsp:nvSpPr>
        <dsp:cNvPr id="0" name=""/>
        <dsp:cNvSpPr/>
      </dsp:nvSpPr>
      <dsp:spPr>
        <a:xfrm>
          <a:off x="2175372" y="0"/>
          <a:ext cx="2412476" cy="3601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Avril</a:t>
          </a:r>
          <a:endParaRPr lang="fr-FR" sz="2100" kern="1200" dirty="0"/>
        </a:p>
      </dsp:txBody>
      <dsp:txXfrm>
        <a:off x="2175372" y="0"/>
        <a:ext cx="2412476" cy="360100"/>
      </dsp:txXfrm>
    </dsp:sp>
    <dsp:sp modelId="{F2E7D56C-1666-40B1-BB4C-FCCE18207EF6}">
      <dsp:nvSpPr>
        <dsp:cNvPr id="0" name=""/>
        <dsp:cNvSpPr/>
      </dsp:nvSpPr>
      <dsp:spPr>
        <a:xfrm>
          <a:off x="4346601" y="0"/>
          <a:ext cx="2412476" cy="3601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Mai</a:t>
          </a:r>
          <a:endParaRPr lang="fr-FR" sz="2100" kern="1200" dirty="0"/>
        </a:p>
      </dsp:txBody>
      <dsp:txXfrm>
        <a:off x="4346601" y="0"/>
        <a:ext cx="2412476" cy="360100"/>
      </dsp:txXfrm>
    </dsp:sp>
    <dsp:sp modelId="{FE239B9C-177B-4A57-9383-E1A4B9E27796}">
      <dsp:nvSpPr>
        <dsp:cNvPr id="0" name=""/>
        <dsp:cNvSpPr/>
      </dsp:nvSpPr>
      <dsp:spPr>
        <a:xfrm>
          <a:off x="6517829" y="0"/>
          <a:ext cx="2412476" cy="3601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Juin</a:t>
          </a:r>
          <a:endParaRPr lang="fr-FR" sz="2100" kern="1200" dirty="0"/>
        </a:p>
      </dsp:txBody>
      <dsp:txXfrm>
        <a:off x="6517829" y="0"/>
        <a:ext cx="2412476" cy="3601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3DD945-6A16-4EE0-873D-11272A51C923}">
      <dsp:nvSpPr>
        <dsp:cNvPr id="0" name=""/>
        <dsp:cNvSpPr/>
      </dsp:nvSpPr>
      <dsp:spPr>
        <a:xfrm>
          <a:off x="7472185" y="2846690"/>
          <a:ext cx="472087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472087" y="153106"/>
              </a:lnTo>
              <a:lnTo>
                <a:pt x="472087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60653-75B0-4C68-BD8A-E32F45985689}">
      <dsp:nvSpPr>
        <dsp:cNvPr id="0" name=""/>
        <dsp:cNvSpPr/>
      </dsp:nvSpPr>
      <dsp:spPr>
        <a:xfrm>
          <a:off x="7000098" y="2846690"/>
          <a:ext cx="472087" cy="224670"/>
        </a:xfrm>
        <a:custGeom>
          <a:avLst/>
          <a:gdLst/>
          <a:ahLst/>
          <a:cxnLst/>
          <a:rect l="0" t="0" r="0" b="0"/>
          <a:pathLst>
            <a:path>
              <a:moveTo>
                <a:pt x="472087" y="0"/>
              </a:moveTo>
              <a:lnTo>
                <a:pt x="472087" y="153106"/>
              </a:lnTo>
              <a:lnTo>
                <a:pt x="0" y="153106"/>
              </a:lnTo>
              <a:lnTo>
                <a:pt x="0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9B947E-B547-43A6-9A57-DABA48FA9956}">
      <dsp:nvSpPr>
        <dsp:cNvPr id="0" name=""/>
        <dsp:cNvSpPr/>
      </dsp:nvSpPr>
      <dsp:spPr>
        <a:xfrm>
          <a:off x="4639663" y="2131478"/>
          <a:ext cx="2832522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2832522" y="153106"/>
              </a:lnTo>
              <a:lnTo>
                <a:pt x="2832522" y="22467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FC451-13FE-47B7-8D3C-3F2984974BF3}">
      <dsp:nvSpPr>
        <dsp:cNvPr id="0" name=""/>
        <dsp:cNvSpPr/>
      </dsp:nvSpPr>
      <dsp:spPr>
        <a:xfrm>
          <a:off x="4639663" y="2131478"/>
          <a:ext cx="1416261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1416261" y="153106"/>
              </a:lnTo>
              <a:lnTo>
                <a:pt x="1416261" y="22467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3E12F-AEC6-4618-ADF4-78EC321E8BFC}">
      <dsp:nvSpPr>
        <dsp:cNvPr id="0" name=""/>
        <dsp:cNvSpPr/>
      </dsp:nvSpPr>
      <dsp:spPr>
        <a:xfrm>
          <a:off x="5111750" y="2846690"/>
          <a:ext cx="944174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944174" y="153106"/>
              </a:lnTo>
              <a:lnTo>
                <a:pt x="944174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12C41-CE9E-452B-9844-BC352A5FF501}">
      <dsp:nvSpPr>
        <dsp:cNvPr id="0" name=""/>
        <dsp:cNvSpPr/>
      </dsp:nvSpPr>
      <dsp:spPr>
        <a:xfrm>
          <a:off x="5066030" y="2846690"/>
          <a:ext cx="91440" cy="224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24EBC-2A00-4379-9BE8-76EEEA6DCD68}">
      <dsp:nvSpPr>
        <dsp:cNvPr id="0" name=""/>
        <dsp:cNvSpPr/>
      </dsp:nvSpPr>
      <dsp:spPr>
        <a:xfrm>
          <a:off x="4167575" y="2846690"/>
          <a:ext cx="944174" cy="224670"/>
        </a:xfrm>
        <a:custGeom>
          <a:avLst/>
          <a:gdLst/>
          <a:ahLst/>
          <a:cxnLst/>
          <a:rect l="0" t="0" r="0" b="0"/>
          <a:pathLst>
            <a:path>
              <a:moveTo>
                <a:pt x="944174" y="0"/>
              </a:moveTo>
              <a:lnTo>
                <a:pt x="944174" y="153106"/>
              </a:lnTo>
              <a:lnTo>
                <a:pt x="0" y="153106"/>
              </a:lnTo>
              <a:lnTo>
                <a:pt x="0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23E6B-9371-4E30-B2BB-709100C53F6D}">
      <dsp:nvSpPr>
        <dsp:cNvPr id="0" name=""/>
        <dsp:cNvSpPr/>
      </dsp:nvSpPr>
      <dsp:spPr>
        <a:xfrm>
          <a:off x="4639663" y="2131478"/>
          <a:ext cx="472087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472087" y="153106"/>
              </a:lnTo>
              <a:lnTo>
                <a:pt x="472087" y="22467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6DF280-02BD-44FF-9925-FBA9178F1E1C}">
      <dsp:nvSpPr>
        <dsp:cNvPr id="0" name=""/>
        <dsp:cNvSpPr/>
      </dsp:nvSpPr>
      <dsp:spPr>
        <a:xfrm>
          <a:off x="1807140" y="2846690"/>
          <a:ext cx="1416261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1416261" y="153106"/>
              </a:lnTo>
              <a:lnTo>
                <a:pt x="1416261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6E970-3FF4-4FC3-8581-6DC8D0E50861}">
      <dsp:nvSpPr>
        <dsp:cNvPr id="0" name=""/>
        <dsp:cNvSpPr/>
      </dsp:nvSpPr>
      <dsp:spPr>
        <a:xfrm>
          <a:off x="1807140" y="2846690"/>
          <a:ext cx="472087" cy="22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06"/>
              </a:lnTo>
              <a:lnTo>
                <a:pt x="472087" y="153106"/>
              </a:lnTo>
              <a:lnTo>
                <a:pt x="472087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3351D-6684-453F-99CC-06B42380B189}">
      <dsp:nvSpPr>
        <dsp:cNvPr id="0" name=""/>
        <dsp:cNvSpPr/>
      </dsp:nvSpPr>
      <dsp:spPr>
        <a:xfrm>
          <a:off x="1335053" y="2846690"/>
          <a:ext cx="472087" cy="224670"/>
        </a:xfrm>
        <a:custGeom>
          <a:avLst/>
          <a:gdLst/>
          <a:ahLst/>
          <a:cxnLst/>
          <a:rect l="0" t="0" r="0" b="0"/>
          <a:pathLst>
            <a:path>
              <a:moveTo>
                <a:pt x="472087" y="0"/>
              </a:moveTo>
              <a:lnTo>
                <a:pt x="472087" y="153106"/>
              </a:lnTo>
              <a:lnTo>
                <a:pt x="0" y="153106"/>
              </a:lnTo>
              <a:lnTo>
                <a:pt x="0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E3A96-FA88-4B0A-BF97-F06126C4CB1F}">
      <dsp:nvSpPr>
        <dsp:cNvPr id="0" name=""/>
        <dsp:cNvSpPr/>
      </dsp:nvSpPr>
      <dsp:spPr>
        <a:xfrm>
          <a:off x="390878" y="2846690"/>
          <a:ext cx="1416261" cy="224670"/>
        </a:xfrm>
        <a:custGeom>
          <a:avLst/>
          <a:gdLst/>
          <a:ahLst/>
          <a:cxnLst/>
          <a:rect l="0" t="0" r="0" b="0"/>
          <a:pathLst>
            <a:path>
              <a:moveTo>
                <a:pt x="1416261" y="0"/>
              </a:moveTo>
              <a:lnTo>
                <a:pt x="1416261" y="153106"/>
              </a:lnTo>
              <a:lnTo>
                <a:pt x="0" y="153106"/>
              </a:lnTo>
              <a:lnTo>
                <a:pt x="0" y="22467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EE814-4613-4C9E-B142-3FDBE9BDB41C}">
      <dsp:nvSpPr>
        <dsp:cNvPr id="0" name=""/>
        <dsp:cNvSpPr/>
      </dsp:nvSpPr>
      <dsp:spPr>
        <a:xfrm>
          <a:off x="1807140" y="2131478"/>
          <a:ext cx="2832522" cy="224670"/>
        </a:xfrm>
        <a:custGeom>
          <a:avLst/>
          <a:gdLst/>
          <a:ahLst/>
          <a:cxnLst/>
          <a:rect l="0" t="0" r="0" b="0"/>
          <a:pathLst>
            <a:path>
              <a:moveTo>
                <a:pt x="2832522" y="0"/>
              </a:moveTo>
              <a:lnTo>
                <a:pt x="2832522" y="153106"/>
              </a:lnTo>
              <a:lnTo>
                <a:pt x="0" y="153106"/>
              </a:lnTo>
              <a:lnTo>
                <a:pt x="0" y="22467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47C67-E60E-4969-994C-6D25AA75F948}">
      <dsp:nvSpPr>
        <dsp:cNvPr id="0" name=""/>
        <dsp:cNvSpPr/>
      </dsp:nvSpPr>
      <dsp:spPr>
        <a:xfrm>
          <a:off x="4253410" y="1640936"/>
          <a:ext cx="772506" cy="4905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1879B3-5CC9-47FC-AA89-11AB46B733BF}">
      <dsp:nvSpPr>
        <dsp:cNvPr id="0" name=""/>
        <dsp:cNvSpPr/>
      </dsp:nvSpPr>
      <dsp:spPr>
        <a:xfrm>
          <a:off x="4339244" y="1722478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Plan Cancer</a:t>
          </a:r>
          <a:endParaRPr lang="fr-FR" sz="900" kern="1200" dirty="0"/>
        </a:p>
      </dsp:txBody>
      <dsp:txXfrm>
        <a:off x="4339244" y="1722478"/>
        <a:ext cx="772506" cy="490541"/>
      </dsp:txXfrm>
    </dsp:sp>
    <dsp:sp modelId="{205308A2-BF5D-46AC-9B33-53BAFB43EDD0}">
      <dsp:nvSpPr>
        <dsp:cNvPr id="0" name=""/>
        <dsp:cNvSpPr/>
      </dsp:nvSpPr>
      <dsp:spPr>
        <a:xfrm>
          <a:off x="1420887" y="2356148"/>
          <a:ext cx="772506" cy="49054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8FB4E1-8179-48CC-ADAE-A38A5052972C}">
      <dsp:nvSpPr>
        <dsp:cNvPr id="0" name=""/>
        <dsp:cNvSpPr/>
      </dsp:nvSpPr>
      <dsp:spPr>
        <a:xfrm>
          <a:off x="1506721" y="2437690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PK3 – 1.2</a:t>
          </a:r>
          <a:endParaRPr lang="fr-FR" sz="900" kern="1200" dirty="0"/>
        </a:p>
      </dsp:txBody>
      <dsp:txXfrm>
        <a:off x="1506721" y="2437690"/>
        <a:ext cx="772506" cy="490541"/>
      </dsp:txXfrm>
    </dsp:sp>
    <dsp:sp modelId="{B76B2BBB-CB42-4833-BB30-D52F089BF7C5}">
      <dsp:nvSpPr>
        <dsp:cNvPr id="0" name=""/>
        <dsp:cNvSpPr/>
      </dsp:nvSpPr>
      <dsp:spPr>
        <a:xfrm>
          <a:off x="4625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46759-38B9-4C53-A07F-8CB3F6F16331}">
      <dsp:nvSpPr>
        <dsp:cNvPr id="0" name=""/>
        <dsp:cNvSpPr/>
      </dsp:nvSpPr>
      <dsp:spPr>
        <a:xfrm>
          <a:off x="90459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XXX du plan d’action 2014</a:t>
          </a:r>
          <a:endParaRPr lang="fr-FR" sz="900" kern="1200" dirty="0"/>
        </a:p>
      </dsp:txBody>
      <dsp:txXfrm>
        <a:off x="90459" y="3152902"/>
        <a:ext cx="772506" cy="490541"/>
      </dsp:txXfrm>
    </dsp:sp>
    <dsp:sp modelId="{3290E80E-B0A6-402A-AC9C-0B99D832965C}">
      <dsp:nvSpPr>
        <dsp:cNvPr id="0" name=""/>
        <dsp:cNvSpPr/>
      </dsp:nvSpPr>
      <dsp:spPr>
        <a:xfrm>
          <a:off x="948800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9E9BEC-D71A-446C-B45A-F829E7C0EC42}">
      <dsp:nvSpPr>
        <dsp:cNvPr id="0" name=""/>
        <dsp:cNvSpPr/>
      </dsp:nvSpPr>
      <dsp:spPr>
        <a:xfrm>
          <a:off x="1034634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XYZ du plan d’action 2014</a:t>
          </a:r>
          <a:endParaRPr lang="fr-FR" sz="900" kern="1200" dirty="0"/>
        </a:p>
      </dsp:txBody>
      <dsp:txXfrm>
        <a:off x="1034634" y="3152902"/>
        <a:ext cx="772506" cy="490541"/>
      </dsp:txXfrm>
    </dsp:sp>
    <dsp:sp modelId="{955C5A15-D4CC-4D32-B7F7-E0610B406217}">
      <dsp:nvSpPr>
        <dsp:cNvPr id="0" name=""/>
        <dsp:cNvSpPr/>
      </dsp:nvSpPr>
      <dsp:spPr>
        <a:xfrm>
          <a:off x="1892974" y="3071360"/>
          <a:ext cx="772506" cy="490541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38838-4D92-4626-B9E1-379B25244EAB}">
      <dsp:nvSpPr>
        <dsp:cNvPr id="0" name=""/>
        <dsp:cNvSpPr/>
      </dsp:nvSpPr>
      <dsp:spPr>
        <a:xfrm>
          <a:off x="1978808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ZZZ du plan d’action 2015</a:t>
          </a:r>
          <a:endParaRPr lang="fr-FR" sz="900" kern="1200" dirty="0"/>
        </a:p>
      </dsp:txBody>
      <dsp:txXfrm>
        <a:off x="1978808" y="3152902"/>
        <a:ext cx="772506" cy="490541"/>
      </dsp:txXfrm>
    </dsp:sp>
    <dsp:sp modelId="{410AFE7E-30C5-4902-B269-0D74D2BE87C7}">
      <dsp:nvSpPr>
        <dsp:cNvPr id="0" name=""/>
        <dsp:cNvSpPr/>
      </dsp:nvSpPr>
      <dsp:spPr>
        <a:xfrm>
          <a:off x="2837148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2D6795-5B22-4484-9412-A9B004ECFC22}">
      <dsp:nvSpPr>
        <dsp:cNvPr id="0" name=""/>
        <dsp:cNvSpPr/>
      </dsp:nvSpPr>
      <dsp:spPr>
        <a:xfrm>
          <a:off x="2922982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…</a:t>
          </a:r>
          <a:endParaRPr lang="fr-FR" sz="900" kern="1200" dirty="0"/>
        </a:p>
      </dsp:txBody>
      <dsp:txXfrm>
        <a:off x="2922982" y="3152902"/>
        <a:ext cx="772506" cy="490541"/>
      </dsp:txXfrm>
    </dsp:sp>
    <dsp:sp modelId="{28326BA5-7279-4931-859E-CF643BCAE9E7}">
      <dsp:nvSpPr>
        <dsp:cNvPr id="0" name=""/>
        <dsp:cNvSpPr/>
      </dsp:nvSpPr>
      <dsp:spPr>
        <a:xfrm>
          <a:off x="4725497" y="2356148"/>
          <a:ext cx="772506" cy="49054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D33675-1956-42BF-A231-3AB72EEC73E2}">
      <dsp:nvSpPr>
        <dsp:cNvPr id="0" name=""/>
        <dsp:cNvSpPr/>
      </dsp:nvSpPr>
      <dsp:spPr>
        <a:xfrm>
          <a:off x="4811331" y="2437690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PK3 – 1.2</a:t>
          </a:r>
          <a:endParaRPr lang="fr-FR" sz="900" kern="1200" dirty="0"/>
        </a:p>
      </dsp:txBody>
      <dsp:txXfrm>
        <a:off x="4811331" y="2437690"/>
        <a:ext cx="772506" cy="490541"/>
      </dsp:txXfrm>
    </dsp:sp>
    <dsp:sp modelId="{A89222C7-163D-4B4C-B0AB-F3B6714D75EB}">
      <dsp:nvSpPr>
        <dsp:cNvPr id="0" name=""/>
        <dsp:cNvSpPr/>
      </dsp:nvSpPr>
      <dsp:spPr>
        <a:xfrm>
          <a:off x="3781322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67731A-E26D-4785-BF66-45990A9629CA}">
      <dsp:nvSpPr>
        <dsp:cNvPr id="0" name=""/>
        <dsp:cNvSpPr/>
      </dsp:nvSpPr>
      <dsp:spPr>
        <a:xfrm>
          <a:off x="3867156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ABC du  PA2014</a:t>
          </a:r>
          <a:endParaRPr lang="fr-FR" sz="900" kern="1200" dirty="0"/>
        </a:p>
      </dsp:txBody>
      <dsp:txXfrm>
        <a:off x="3867156" y="3152902"/>
        <a:ext cx="772506" cy="490541"/>
      </dsp:txXfrm>
    </dsp:sp>
    <dsp:sp modelId="{F42146D6-2639-4646-A648-EC07813670BC}">
      <dsp:nvSpPr>
        <dsp:cNvPr id="0" name=""/>
        <dsp:cNvSpPr/>
      </dsp:nvSpPr>
      <dsp:spPr>
        <a:xfrm>
          <a:off x="4725497" y="3071360"/>
          <a:ext cx="772506" cy="490541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7AD12-EE76-44D3-959F-78AD6BDBA34A}">
      <dsp:nvSpPr>
        <dsp:cNvPr id="0" name=""/>
        <dsp:cNvSpPr/>
      </dsp:nvSpPr>
      <dsp:spPr>
        <a:xfrm>
          <a:off x="4811331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AAA du PA2016</a:t>
          </a:r>
          <a:endParaRPr lang="fr-FR" sz="900" kern="1200" dirty="0"/>
        </a:p>
      </dsp:txBody>
      <dsp:txXfrm>
        <a:off x="4811331" y="3152902"/>
        <a:ext cx="772506" cy="490541"/>
      </dsp:txXfrm>
    </dsp:sp>
    <dsp:sp modelId="{CA567D04-43B7-45E9-8099-22D0A5C83523}">
      <dsp:nvSpPr>
        <dsp:cNvPr id="0" name=""/>
        <dsp:cNvSpPr/>
      </dsp:nvSpPr>
      <dsp:spPr>
        <a:xfrm>
          <a:off x="5669671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C1970-7758-4CBB-BD26-6A3D9EB4B64C}">
      <dsp:nvSpPr>
        <dsp:cNvPr id="0" name=""/>
        <dsp:cNvSpPr/>
      </dsp:nvSpPr>
      <dsp:spPr>
        <a:xfrm>
          <a:off x="5755505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…</a:t>
          </a:r>
          <a:endParaRPr lang="fr-FR" sz="900" kern="1200" dirty="0"/>
        </a:p>
      </dsp:txBody>
      <dsp:txXfrm>
        <a:off x="5755505" y="3152902"/>
        <a:ext cx="772506" cy="490541"/>
      </dsp:txXfrm>
    </dsp:sp>
    <dsp:sp modelId="{AFA54129-3E94-4C8F-8BD3-BFDEF76DC246}">
      <dsp:nvSpPr>
        <dsp:cNvPr id="0" name=""/>
        <dsp:cNvSpPr/>
      </dsp:nvSpPr>
      <dsp:spPr>
        <a:xfrm>
          <a:off x="5669671" y="2356148"/>
          <a:ext cx="772506" cy="49054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1A969-86DA-4461-BF34-338E54F20B88}">
      <dsp:nvSpPr>
        <dsp:cNvPr id="0" name=""/>
        <dsp:cNvSpPr/>
      </dsp:nvSpPr>
      <dsp:spPr>
        <a:xfrm>
          <a:off x="5755505" y="2437690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…</a:t>
          </a:r>
          <a:endParaRPr lang="fr-FR" sz="900" kern="1200" dirty="0"/>
        </a:p>
      </dsp:txBody>
      <dsp:txXfrm>
        <a:off x="5755505" y="2437690"/>
        <a:ext cx="772506" cy="490541"/>
      </dsp:txXfrm>
    </dsp:sp>
    <dsp:sp modelId="{9F94E29F-0FCA-4D7F-8C7C-7B77CC9D6520}">
      <dsp:nvSpPr>
        <dsp:cNvPr id="0" name=""/>
        <dsp:cNvSpPr/>
      </dsp:nvSpPr>
      <dsp:spPr>
        <a:xfrm>
          <a:off x="7085932" y="2356148"/>
          <a:ext cx="772506" cy="49054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2E0E4-E7A8-4FCD-AA53-EFBF40923859}">
      <dsp:nvSpPr>
        <dsp:cNvPr id="0" name=""/>
        <dsp:cNvSpPr/>
      </dsp:nvSpPr>
      <dsp:spPr>
        <a:xfrm>
          <a:off x="7171766" y="2437690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Action PK3 – 17.3</a:t>
          </a:r>
          <a:endParaRPr lang="fr-FR" sz="900" kern="1200" dirty="0"/>
        </a:p>
      </dsp:txBody>
      <dsp:txXfrm>
        <a:off x="7171766" y="2437690"/>
        <a:ext cx="772506" cy="490541"/>
      </dsp:txXfrm>
    </dsp:sp>
    <dsp:sp modelId="{7E53AFE9-245F-41F2-AC06-4A5AD0BAB642}">
      <dsp:nvSpPr>
        <dsp:cNvPr id="0" name=""/>
        <dsp:cNvSpPr/>
      </dsp:nvSpPr>
      <dsp:spPr>
        <a:xfrm>
          <a:off x="6613845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EF5DD-5F81-4EC8-A8B5-B4B269166918}">
      <dsp:nvSpPr>
        <dsp:cNvPr id="0" name=""/>
        <dsp:cNvSpPr/>
      </dsp:nvSpPr>
      <dsp:spPr>
        <a:xfrm>
          <a:off x="6699679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…</a:t>
          </a:r>
          <a:endParaRPr lang="fr-FR" sz="900" kern="1200" dirty="0"/>
        </a:p>
      </dsp:txBody>
      <dsp:txXfrm>
        <a:off x="6699679" y="3152902"/>
        <a:ext cx="772506" cy="490541"/>
      </dsp:txXfrm>
    </dsp:sp>
    <dsp:sp modelId="{20BF10D4-DEF1-4AB0-9904-678BCF7FE608}">
      <dsp:nvSpPr>
        <dsp:cNvPr id="0" name=""/>
        <dsp:cNvSpPr/>
      </dsp:nvSpPr>
      <dsp:spPr>
        <a:xfrm>
          <a:off x="7558019" y="3071360"/>
          <a:ext cx="772506" cy="4905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A185C-6934-4DFF-98A9-7A2AE5671204}">
      <dsp:nvSpPr>
        <dsp:cNvPr id="0" name=""/>
        <dsp:cNvSpPr/>
      </dsp:nvSpPr>
      <dsp:spPr>
        <a:xfrm>
          <a:off x="7643853" y="3152902"/>
          <a:ext cx="772506" cy="490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…</a:t>
          </a:r>
          <a:endParaRPr lang="fr-FR" sz="900" kern="1200" dirty="0"/>
        </a:p>
      </dsp:txBody>
      <dsp:txXfrm>
        <a:off x="7643853" y="3152902"/>
        <a:ext cx="772506" cy="490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564AA-27E6-4703-85CA-F6AA4E443820}" type="datetimeFigureOut">
              <a:rPr lang="fr-FR" smtClean="0"/>
              <a:pPr/>
              <a:t>23/04/2014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fr-FR" dirty="0" smtClean="0"/>
              <a:t>&lt;#&gt;/54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565668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A7828-1A0B-4960-89C5-CF4D81585061}" type="datetimeFigureOut">
              <a:rPr lang="fr-FR" smtClean="0"/>
              <a:pPr/>
              <a:t>23/04/2014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46B51-A653-4570-A05C-EA64E8A8BE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392691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08853" indent="-246191">
              <a:defRPr/>
            </a:pPr>
            <a:r>
              <a:rPr lang="fr-FR" sz="1800" b="1" dirty="0">
                <a:solidFill>
                  <a:srgbClr val="002060"/>
                </a:solidFill>
              </a:rPr>
              <a:t>Une démarche :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Construire le Plan d’actions de l’INCa de façon intégrée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Suivre la mise en œuvre de nos actions, anticiper les besoins</a:t>
            </a:r>
          </a:p>
          <a:p>
            <a:pPr marL="4088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Piloter et suivre des thématiques transversales (ex : inégalités ; cancer du sein ; médecins généralistes…)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Coordonner nos actions avec les partenaires 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Rendre compte de notre action, selon les besoins : 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Contrat d’objectifs et de performance (COP), du Projet d’établissement 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Préparation du Rapport d’activité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Réponses à des demandes externes (cabinets, tutelles, corps de contrôle…)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Plan cancer 3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BAC4C3-FBD7-422C-8CBB-A5338D49ED66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08853" indent="-246191">
              <a:defRPr/>
            </a:pPr>
            <a:r>
              <a:rPr lang="fr-FR" sz="1800" b="1" dirty="0">
                <a:solidFill>
                  <a:srgbClr val="002060"/>
                </a:solidFill>
              </a:rPr>
              <a:t>Une démarche :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Construire le Plan d’actions de l’INCa de façon intégrée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Suivre la mise en œuvre de nos actions, anticiper les besoins</a:t>
            </a:r>
          </a:p>
          <a:p>
            <a:pPr marL="4088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Piloter et suivre des thématiques transversales (ex : inégalités ; cancer du sein ; médecins généralistes…)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Coordonner nos actions avec les partenaires 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Rendre compte de notre action, selon les besoins : 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Contrat d’objectifs et de performance (COP), du Projet d’établissement 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Préparation du Rapport d’activité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Réponses à des demandes externes (cabinets, tutelles, corps de contrôle…)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Plan cancer 3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BAC4C3-FBD7-422C-8CBB-A5338D49ED6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408853" indent="-246191">
              <a:defRPr/>
            </a:pPr>
            <a:r>
              <a:rPr lang="fr-FR" sz="1800" b="1" dirty="0" smtClean="0">
                <a:solidFill>
                  <a:srgbClr val="002060"/>
                </a:solidFill>
              </a:rPr>
              <a:t>Une alerte :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 smtClean="0">
                <a:solidFill>
                  <a:srgbClr val="002060"/>
                </a:solidFill>
              </a:rPr>
              <a:t>Définir si vraiment nécessaire le(s) rapport(s) BO souhaité(s) car problème de charge liée à :</a:t>
            </a:r>
          </a:p>
          <a:p>
            <a:pPr marL="8660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 smtClean="0">
                <a:solidFill>
                  <a:srgbClr val="002060"/>
                </a:solidFill>
              </a:rPr>
              <a:t>FORMATIONS</a:t>
            </a:r>
          </a:p>
          <a:p>
            <a:pPr marL="8660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 smtClean="0">
                <a:solidFill>
                  <a:srgbClr val="002060"/>
                </a:solidFill>
              </a:rPr>
              <a:t>REVERSIBILITE</a:t>
            </a:r>
          </a:p>
          <a:p>
            <a:pPr marL="8660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 smtClean="0">
                <a:solidFill>
                  <a:srgbClr val="002060"/>
                </a:solidFill>
              </a:rPr>
              <a:t>PK3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endParaRPr lang="fr-FR" sz="1800" dirty="0" smtClean="0">
              <a:solidFill>
                <a:srgbClr val="002060"/>
              </a:solidFill>
            </a:endParaRPr>
          </a:p>
          <a:p>
            <a:pPr marL="408853" indent="-246191">
              <a:defRPr/>
            </a:pPr>
            <a:r>
              <a:rPr lang="fr-FR" sz="1800" b="1" dirty="0" smtClean="0">
                <a:solidFill>
                  <a:srgbClr val="002060"/>
                </a:solidFill>
              </a:rPr>
              <a:t>Une </a:t>
            </a:r>
            <a:r>
              <a:rPr lang="fr-FR" sz="1800" b="1" dirty="0">
                <a:solidFill>
                  <a:srgbClr val="002060"/>
                </a:solidFill>
              </a:rPr>
              <a:t>démarche :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Construire le Plan d’actions de l’INCa de façon intégrée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Suivre la mise en œuvre de nos actions, anticiper les besoins</a:t>
            </a:r>
          </a:p>
          <a:p>
            <a:pPr marL="4088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Piloter et suivre des thématiques transversales (ex : inégalités ; cancer du sein ; médecins généralistes…)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Coordonner nos actions avec les partenaires 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Rendre compte de notre action, selon les besoins : 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Contrat d’objectifs et de performance (COP), du Projet d’établissement 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Préparation du Rapport d’activité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Réponses à des demandes externes (cabinets, tutelles, corps de contrôle…)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Plan cancer 3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BAC4C3-FBD7-422C-8CBB-A5338D49ED66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08853" indent="-246191">
              <a:defRPr/>
            </a:pPr>
            <a:r>
              <a:rPr lang="fr-FR" sz="1800" b="1" dirty="0">
                <a:solidFill>
                  <a:srgbClr val="002060"/>
                </a:solidFill>
              </a:rPr>
              <a:t>Une démarche :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Construire le Plan d’actions de l’INCa de façon intégrée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Suivre la mise en œuvre de nos actions, anticiper les besoins</a:t>
            </a:r>
          </a:p>
          <a:p>
            <a:pPr marL="4088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Piloter et suivre des thématiques transversales (ex : inégalités ; cancer du sein ; médecins généralistes…)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Coordonner nos actions avec les partenaires 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Rendre compte de notre action, selon les besoins : 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Contrat d’objectifs et de performance (COP), du Projet d’établissement 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Préparation du Rapport d’activité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Réponses à des demandes externes (cabinets, tutelles, corps de contrôle…)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Plan cancer 3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BAC4C3-FBD7-422C-8CBB-A5338D49ED66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08853" indent="-246191">
              <a:defRPr/>
            </a:pPr>
            <a:r>
              <a:rPr lang="fr-FR" sz="1800" b="1" dirty="0">
                <a:solidFill>
                  <a:srgbClr val="002060"/>
                </a:solidFill>
              </a:rPr>
              <a:t>Une démarche :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Construire le Plan d’actions de l’INCa de façon intégrée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Suivre la mise en œuvre de nos actions, anticiper les besoins</a:t>
            </a:r>
          </a:p>
          <a:p>
            <a:pPr marL="408853" lvl="1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Piloter et suivre des thématiques transversales (ex : inégalités ; cancer du sein ; médecins généralistes…)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Coordonner nos actions avec les partenaires </a:t>
            </a:r>
          </a:p>
          <a:p>
            <a:pPr marL="408853" indent="-246191">
              <a:spcBef>
                <a:spcPts val="554"/>
              </a:spcBef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002060"/>
                </a:solidFill>
              </a:rPr>
              <a:t>Rendre compte de notre action, selon les besoins : 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Contrat d’objectifs et de performance (COP), du Projet d’établissement 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Préparation du Rapport d’activité</a:t>
            </a:r>
          </a:p>
          <a:p>
            <a:pPr marL="665301" lvl="1" indent="-133354">
              <a:spcBef>
                <a:spcPts val="369"/>
              </a:spcBef>
              <a:buFontTx/>
              <a:buChar char="-"/>
              <a:defRPr/>
            </a:pPr>
            <a:r>
              <a:rPr lang="fr-FR" sz="1800" dirty="0"/>
              <a:t>Réponses à des demandes externes (cabinets, tutelles, corps de contrôle…)</a:t>
            </a:r>
          </a:p>
          <a:p>
            <a:pPr marL="778139" lvl="1" indent="-246191">
              <a:spcBef>
                <a:spcPts val="369"/>
              </a:spcBef>
              <a:defRPr/>
            </a:pPr>
            <a:r>
              <a:rPr lang="fr-FR" sz="1800" dirty="0"/>
              <a:t>- Suivi du Plan cancer 3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BAC4C3-FBD7-422C-8CBB-A5338D49ED66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>
          <a:xfrm>
            <a:off x="457201" y="1635125"/>
            <a:ext cx="8790388" cy="43084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5pPr>
              <a:defRPr sz="18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1"/>
          </p:nvPr>
        </p:nvSpPr>
        <p:spPr>
          <a:xfrm>
            <a:off x="9118600" y="6288088"/>
            <a:ext cx="534988" cy="250825"/>
          </a:xfrm>
          <a:prstGeom prst="rect">
            <a:avLst/>
          </a:prstGeom>
        </p:spPr>
        <p:txBody>
          <a:bodyPr/>
          <a:lstStyle/>
          <a:p>
            <a:pPr lvl="4"/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1017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 noChangeArrowheads="1"/>
          </p:cNvSpPr>
          <p:nvPr userDrawn="1">
            <p:ph type="body" idx="1"/>
          </p:nvPr>
        </p:nvSpPr>
        <p:spPr>
          <a:xfrm>
            <a:off x="457200" y="1635125"/>
            <a:ext cx="8242300" cy="45323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>
                <a:solidFill>
                  <a:srgbClr val="132576"/>
                </a:solidFill>
              </a:defRPr>
            </a:lvl1pPr>
          </a:lstStyle>
          <a:p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>
          <a:xfrm>
            <a:off x="457201" y="1635125"/>
            <a:ext cx="8790388" cy="472428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5pPr>
              <a:defRPr sz="18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95300" y="3838222"/>
            <a:ext cx="89154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132576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495300" y="4981222"/>
            <a:ext cx="8915400" cy="606778"/>
          </a:xfrm>
          <a:prstGeom prst="rect">
            <a:avLst/>
          </a:prstGeom>
        </p:spPr>
        <p:txBody>
          <a:bodyPr vert="horz"/>
          <a:lstStyle>
            <a:lvl1pPr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="" xmlns:p14="http://schemas.microsoft.com/office/powerpoint/2010/main" val="2479202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480623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5229096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0601422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48951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940733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4047086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1363378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4761406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804780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6402387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3358334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>
          <a:xfrm>
            <a:off x="457201" y="1635125"/>
            <a:ext cx="8790388" cy="43084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5pPr>
              <a:defRPr sz="18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1"/>
          </p:nvPr>
        </p:nvSpPr>
        <p:spPr>
          <a:xfrm>
            <a:off x="9118600" y="6288088"/>
            <a:ext cx="534988" cy="250825"/>
          </a:xfrm>
          <a:prstGeom prst="rect">
            <a:avLst/>
          </a:prstGeom>
        </p:spPr>
        <p:txBody>
          <a:bodyPr/>
          <a:lstStyle/>
          <a:p>
            <a:pPr lvl="4"/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227134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0629071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4200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080115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852566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359753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279553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1552029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28781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349872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pic>
        <p:nvPicPr>
          <p:cNvPr id="8" name="Picture 11" descr="Logo2"/>
          <p:cNvPicPr preferRelativeResize="0">
            <a:picLocks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38100" y="1039833"/>
            <a:ext cx="9814122" cy="5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Logo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495300" y="176291"/>
            <a:ext cx="1698625" cy="712788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 userDrawn="1"/>
        </p:nvSpPr>
        <p:spPr>
          <a:xfrm>
            <a:off x="9318625" y="6532721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79532F9-BD77-41D9-A2F5-D52FBDC4444E}" type="slidenum">
              <a:rPr lang="fr-FR" sz="1000" smtClean="0"/>
              <a:pPr algn="r"/>
              <a:t>‹N°›</a:t>
            </a:fld>
            <a:endParaRPr lang="fr-FR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720" r:id="rId12"/>
  </p:sldLayoutIdLst>
  <p:hf hdr="0" dt="0"/>
  <p:txStyles>
    <p:titleStyle>
      <a:lvl1pPr algn="r" defTabSz="457200" rtl="0" eaLnBrk="1" latinLnBrk="0" hangingPunct="1">
        <a:spcBef>
          <a:spcPct val="0"/>
        </a:spcBef>
        <a:buNone/>
        <a:defRPr sz="3200" kern="1200" cap="none">
          <a:solidFill>
            <a:srgbClr val="13257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32576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32576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32576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32576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3257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0"/>
            <a:ext cx="8752289" cy="1093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pic>
        <p:nvPicPr>
          <p:cNvPr id="8" name="Picture 11" descr="Logo2"/>
          <p:cNvPicPr preferRelativeResize="0">
            <a:picLocks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 flipH="1">
            <a:off x="-38100" y="1039833"/>
            <a:ext cx="9814122" cy="5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Logo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95300" y="176291"/>
            <a:ext cx="1698625" cy="712788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 userDrawn="1"/>
        </p:nvSpPr>
        <p:spPr>
          <a:xfrm>
            <a:off x="9318625" y="6532721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79532F9-BD77-41D9-A2F5-D52FBDC4444E}" type="slidenum">
              <a:rPr lang="fr-FR" sz="1000" smtClean="0"/>
              <a:pPr algn="r"/>
              <a:t>‹N°›</a:t>
            </a:fld>
            <a:endParaRPr lang="fr-FR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r" defTabSz="457200" rtl="0" eaLnBrk="1" latinLnBrk="0" hangingPunct="1">
        <a:spcBef>
          <a:spcPct val="0"/>
        </a:spcBef>
        <a:buNone/>
        <a:defRPr sz="3200" kern="1200" cap="none">
          <a:solidFill>
            <a:srgbClr val="13257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Logo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346325" y="2002289"/>
            <a:ext cx="4895850" cy="2054225"/>
          </a:xfrm>
          <a:prstGeom prst="rect">
            <a:avLst/>
          </a:prstGeom>
          <a:noFill/>
        </p:spPr>
      </p:pic>
      <p:sp>
        <p:nvSpPr>
          <p:cNvPr id="8" name="Text Box 9"/>
          <p:cNvSpPr txBox="1">
            <a:spLocks noChangeArrowheads="1"/>
          </p:cNvSpPr>
          <p:nvPr userDrawn="1"/>
        </p:nvSpPr>
        <p:spPr bwMode="auto">
          <a:xfrm>
            <a:off x="2346325" y="4567792"/>
            <a:ext cx="489743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defTabSz="873125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52, avenue André Morizet ● 92513 Boulogne-Billancourt Cedex ● France</a:t>
            </a:r>
          </a:p>
          <a:p>
            <a:pPr algn="ctr" defTabSz="873125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Tél. +33 (0) 1 41 10 50 00 ● Fax +33 (0) 1 41 10 50 20</a:t>
            </a:r>
          </a:p>
          <a:p>
            <a:pPr algn="ctr" defTabSz="873125"/>
            <a:r>
              <a:rPr lang="fr-FR" sz="1200" dirty="0">
                <a:solidFill>
                  <a:srgbClr val="0000FF"/>
                </a:solidFill>
              </a:rPr>
              <a:t>www.e-cancer.fr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Logo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166813" y="1241425"/>
            <a:ext cx="316865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1" descr="Logo2"/>
          <p:cNvPicPr preferRelativeResize="0">
            <a:picLocks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38100" y="3473450"/>
            <a:ext cx="9813925" cy="5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2636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95300" y="0"/>
            <a:ext cx="8751888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pic>
        <p:nvPicPr>
          <p:cNvPr id="2051" name="Picture 11" descr="Logo2"/>
          <p:cNvPicPr preferRelativeResize="0">
            <a:picLocks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 flipH="1">
            <a:off x="-38100" y="879475"/>
            <a:ext cx="9813925" cy="5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" descr="Logo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95300" y="176213"/>
            <a:ext cx="14287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oneTexte 2"/>
          <p:cNvSpPr txBox="1"/>
          <p:nvPr userDrawn="1"/>
        </p:nvSpPr>
        <p:spPr>
          <a:xfrm>
            <a:off x="9318625" y="6532721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79532F9-BD77-41D9-A2F5-D52FBDC4444E}" type="slidenum">
              <a:rPr lang="fr-FR" sz="1000" smtClean="0"/>
              <a:pPr algn="r"/>
              <a:t>‹N°›</a:t>
            </a:fld>
            <a:endParaRPr lang="fr-FR" sz="1000" dirty="0"/>
          </a:p>
        </p:txBody>
      </p:sp>
    </p:spTree>
    <p:extLst>
      <p:ext uri="{BB962C8B-B14F-4D97-AF65-F5344CB8AC3E}">
        <p14:creationId xmlns="" xmlns:p14="http://schemas.microsoft.com/office/powerpoint/2010/main" val="166899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132576"/>
          </a:solidFill>
          <a:latin typeface="+mj-lt"/>
          <a:ea typeface="+mj-ea"/>
          <a:cs typeface="+mj-cs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3200">
          <a:solidFill>
            <a:srgbClr val="132576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132576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132576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132576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32576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13257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texte 69"/>
          <p:cNvSpPr>
            <a:spLocks noGrp="1"/>
          </p:cNvSpPr>
          <p:nvPr>
            <p:ph type="body" sz="quarter" idx="10"/>
          </p:nvPr>
        </p:nvSpPr>
        <p:spPr bwMode="auto">
          <a:xfrm>
            <a:off x="171450" y="3795713"/>
            <a:ext cx="9572625" cy="2719387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fr-FR" sz="3600" b="1" dirty="0" smtClean="0">
                <a:solidFill>
                  <a:srgbClr val="132576"/>
                </a:solidFill>
              </a:rPr>
              <a:t>Construction de la méthodologie de </a:t>
            </a:r>
          </a:p>
          <a:p>
            <a:pPr eaLnBrk="1" hangingPunct="1">
              <a:defRPr/>
            </a:pPr>
            <a:r>
              <a:rPr lang="fr-FR" sz="3600" b="1" dirty="0" smtClean="0">
                <a:solidFill>
                  <a:srgbClr val="132576"/>
                </a:solidFill>
              </a:rPr>
              <a:t>suivi-évaluation du Plan cancer 2014-2019</a:t>
            </a:r>
          </a:p>
          <a:p>
            <a:pPr eaLnBrk="1" hangingPunct="1">
              <a:defRPr/>
            </a:pPr>
            <a:endParaRPr lang="fr-FR" sz="2400" b="1" dirty="0" smtClean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fr-FR" sz="2400" dirty="0" smtClean="0">
                <a:solidFill>
                  <a:srgbClr val="002060"/>
                </a:solidFill>
              </a:rPr>
              <a:t>Catherine Morin</a:t>
            </a:r>
          </a:p>
          <a:p>
            <a:pPr eaLnBrk="1" hangingPunct="1">
              <a:defRPr/>
            </a:pPr>
            <a:r>
              <a:rPr lang="fr-FR" sz="2400" dirty="0" smtClean="0">
                <a:solidFill>
                  <a:srgbClr val="002060"/>
                </a:solidFill>
              </a:rPr>
              <a:t>Réunion de management - Jeudi 24 avril 2014</a:t>
            </a:r>
            <a:endParaRPr lang="fr-FR" sz="3600" dirty="0" smtClean="0">
              <a:solidFill>
                <a:srgbClr val="002060"/>
              </a:solidFill>
            </a:endParaRPr>
          </a:p>
        </p:txBody>
      </p:sp>
      <p:pic>
        <p:nvPicPr>
          <p:cNvPr id="3" name="Image 2" descr="logo Plan cancer 2014-20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364" y="835431"/>
            <a:ext cx="4107976" cy="22132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7389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95300" y="20638"/>
            <a:ext cx="9167315" cy="1055687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fr-FR" b="1" dirty="0" smtClean="0"/>
              <a:t>Suivi-Evaluation du Plan cancer 3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123826" y="1238249"/>
            <a:ext cx="9782174" cy="509587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600"/>
              </a:spcAft>
              <a:buNone/>
              <a:tabLst>
                <a:tab pos="803275" algn="l"/>
              </a:tabLst>
              <a:defRPr/>
            </a:pPr>
            <a:r>
              <a:rPr lang="fr-FR" sz="2800" dirty="0" smtClean="0"/>
              <a:t>La méthodologie de suivi-évaluation du Plan cancer 3 est en construction. </a:t>
            </a:r>
          </a:p>
          <a:p>
            <a:pPr marL="266700" lvl="1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  <a:tabLst>
                <a:tab pos="803275" algn="l"/>
              </a:tabLst>
              <a:defRPr/>
            </a:pPr>
            <a:r>
              <a:rPr lang="fr-FR" sz="2800" dirty="0" smtClean="0">
                <a:solidFill>
                  <a:schemeClr val="tx2"/>
                </a:solidFill>
                <a:cs typeface="Tahoma" pitchFamily="34" charset="0"/>
              </a:rPr>
              <a:t>  3 axes de suivi-évaluation :</a:t>
            </a:r>
          </a:p>
          <a:p>
            <a:pPr marL="266700" lvl="2" indent="-266700">
              <a:spcBef>
                <a:spcPts val="1200"/>
              </a:spcBef>
              <a:buNone/>
              <a:tabLst>
                <a:tab pos="180975" algn="l"/>
              </a:tabLst>
              <a:defRPr/>
            </a:pPr>
            <a:r>
              <a:rPr lang="fr-FR" sz="2800" dirty="0" smtClean="0"/>
              <a:t>1. </a:t>
            </a:r>
            <a:r>
              <a:rPr lang="fr-FR" sz="2800" b="1" dirty="0" smtClean="0"/>
              <a:t>Apprécier les résultats du Plan au regard de ses objectifs : </a:t>
            </a:r>
            <a:r>
              <a:rPr lang="fr-FR" sz="2800" dirty="0" smtClean="0"/>
              <a:t>définition de cibles et indicateurs d’impact et de résultats</a:t>
            </a:r>
          </a:p>
          <a:p>
            <a:pPr marL="266700" lvl="2" indent="-266700">
              <a:spcBef>
                <a:spcPts val="120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r>
              <a:rPr lang="fr-FR" sz="2800" dirty="0" smtClean="0"/>
              <a:t>2. </a:t>
            </a:r>
            <a:r>
              <a:rPr lang="fr-FR" sz="2800" b="1" dirty="0" smtClean="0"/>
              <a:t>Suivre l’avancement et la réalisation des actions </a:t>
            </a:r>
            <a:r>
              <a:rPr lang="fr-FR" sz="2800" dirty="0" smtClean="0"/>
              <a:t>: programmation d’un échéancier/ jalons par action du Plan cancer</a:t>
            </a:r>
          </a:p>
          <a:p>
            <a:pPr marL="266700" lvl="2" indent="-266700">
              <a:spcBef>
                <a:spcPts val="120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r>
              <a:rPr lang="fr-FR" sz="2800" dirty="0" smtClean="0"/>
              <a:t>3. </a:t>
            </a:r>
            <a:r>
              <a:rPr lang="fr-FR" sz="2800" b="1" dirty="0" smtClean="0"/>
              <a:t>Suivre l’exécution du budget du Plan cancer </a:t>
            </a:r>
          </a:p>
          <a:p>
            <a:pPr marL="266700" lvl="2" indent="-266700">
              <a:spcBef>
                <a:spcPts val="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</a:p>
          <a:p>
            <a:pPr marL="266700" lvl="2" indent="-266700">
              <a:spcBef>
                <a:spcPts val="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endParaRPr lang="fr-FR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66700" lvl="2" indent="-266700">
              <a:spcBef>
                <a:spcPts val="60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r>
              <a:rPr lang="fr-FR" sz="2400" b="1" dirty="0" smtClean="0"/>
              <a:t>  </a:t>
            </a:r>
            <a:endParaRPr lang="fr-FR" sz="2800" b="1" dirty="0" smtClean="0"/>
          </a:p>
          <a:p>
            <a:pPr marL="1090612" lvl="1" indent="-514350">
              <a:spcBef>
                <a:spcPts val="0"/>
              </a:spcBef>
              <a:buNone/>
              <a:defRPr/>
            </a:pP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Image 3" descr="logo Plan cancer 2014-20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289" y="223062"/>
            <a:ext cx="1465286" cy="7894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28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95300" y="20638"/>
            <a:ext cx="9167315" cy="1055687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fr-FR" b="1" dirty="0" smtClean="0"/>
              <a:t>Définition des indicateurs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0"/>
          </p:nvPr>
        </p:nvGraphicFramePr>
        <p:xfrm>
          <a:off x="123825" y="1238250"/>
          <a:ext cx="9658349" cy="5095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 4" descr="logo Plan cancer 2014-2019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3289" y="223062"/>
            <a:ext cx="1465286" cy="7894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28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730250" y="0"/>
            <a:ext cx="9175750" cy="10763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fr-FR" sz="2800" b="1" dirty="0" smtClean="0"/>
              <a:t>Suivi-Evaluation du Plan cancer 3 :</a:t>
            </a:r>
            <a:br>
              <a:rPr lang="fr-FR" sz="2800" b="1" dirty="0" smtClean="0"/>
            </a:br>
            <a:r>
              <a:rPr lang="fr-FR" sz="2800" b="1" dirty="0" smtClean="0"/>
              <a:t>calendrier de construction </a:t>
            </a:r>
            <a:endParaRPr lang="fr-FR" b="1" dirty="0"/>
          </a:p>
        </p:txBody>
      </p:sp>
      <p:sp>
        <p:nvSpPr>
          <p:cNvPr id="10" name="Rectangle 9"/>
          <p:cNvSpPr/>
          <p:nvPr/>
        </p:nvSpPr>
        <p:spPr>
          <a:xfrm>
            <a:off x="2846388" y="5144305"/>
            <a:ext cx="2473325" cy="46513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graphicFrame>
        <p:nvGraphicFramePr>
          <p:cNvPr id="8" name="Diagramme 7"/>
          <p:cNvGraphicFramePr/>
          <p:nvPr/>
        </p:nvGraphicFramePr>
        <p:xfrm>
          <a:off x="590549" y="1249625"/>
          <a:ext cx="8934450" cy="36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5" name="Organigramme : Décision 44"/>
          <p:cNvSpPr/>
          <p:nvPr/>
        </p:nvSpPr>
        <p:spPr>
          <a:xfrm>
            <a:off x="8410575" y="2552559"/>
            <a:ext cx="161925" cy="180975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Pentagone 46"/>
          <p:cNvSpPr/>
          <p:nvPr/>
        </p:nvSpPr>
        <p:spPr>
          <a:xfrm>
            <a:off x="822324" y="1733550"/>
            <a:ext cx="4746625" cy="662316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Identification des responsables d’actions</a:t>
            </a: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Proposition INCa (CODIR) / arbitrages cabinets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0" name="Pentagone 49"/>
          <p:cNvSpPr/>
          <p:nvPr/>
        </p:nvSpPr>
        <p:spPr>
          <a:xfrm>
            <a:off x="3057524" y="2479231"/>
            <a:ext cx="2914651" cy="481341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Désignation des référents nominatifs </a:t>
            </a:r>
            <a:r>
              <a:rPr lang="fr-FR" sz="1600" dirty="0" smtClean="0">
                <a:solidFill>
                  <a:schemeClr val="tx1"/>
                </a:solidFill>
              </a:rPr>
              <a:t>(INCa / partenaires)</a:t>
            </a:r>
          </a:p>
        </p:txBody>
      </p:sp>
      <p:sp>
        <p:nvSpPr>
          <p:cNvPr id="51" name="Organigramme : Décision 50"/>
          <p:cNvSpPr/>
          <p:nvPr/>
        </p:nvSpPr>
        <p:spPr>
          <a:xfrm>
            <a:off x="6391275" y="3633787"/>
            <a:ext cx="161925" cy="180975"/>
          </a:xfrm>
          <a:prstGeom prst="flowChartDecisio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5972175" y="3962400"/>
            <a:ext cx="907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Codir</a:t>
            </a:r>
            <a:endParaRPr lang="fr-FR" dirty="0" smtClean="0"/>
          </a:p>
          <a:p>
            <a:pPr algn="ctr"/>
            <a:r>
              <a:rPr lang="fr-FR" dirty="0" smtClean="0"/>
              <a:t>19 mai</a:t>
            </a:r>
            <a:endParaRPr lang="fr-FR" dirty="0"/>
          </a:p>
        </p:txBody>
      </p:sp>
      <p:sp>
        <p:nvSpPr>
          <p:cNvPr id="55" name="Pentagone 54"/>
          <p:cNvSpPr/>
          <p:nvPr/>
        </p:nvSpPr>
        <p:spPr>
          <a:xfrm>
            <a:off x="841373" y="3281034"/>
            <a:ext cx="5530852" cy="88501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Définition des cibles / indicateurs d’impact et de résultats</a:t>
            </a: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Coordination par Réseau Evaluation - C. Morin : avec responsables et directeurs, en lien avec partenaires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6" name="Pentagone 55"/>
          <p:cNvSpPr/>
          <p:nvPr/>
        </p:nvSpPr>
        <p:spPr>
          <a:xfrm>
            <a:off x="6610350" y="3328659"/>
            <a:ext cx="1428750" cy="71946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Consultation HCSP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7" name="Rectangle à coins arrondis 56"/>
          <p:cNvSpPr/>
          <p:nvPr/>
        </p:nvSpPr>
        <p:spPr>
          <a:xfrm>
            <a:off x="8010524" y="1809750"/>
            <a:ext cx="1118993" cy="3914775"/>
          </a:xfrm>
          <a:prstGeom prst="wedgeRoundRectCallout">
            <a:avLst>
              <a:gd name="adj1" fmla="val -14799"/>
              <a:gd name="adj2" fmla="val 41943"/>
              <a:gd name="adj3" fmla="val 16667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Comité 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de pilotage</a:t>
            </a: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Plan cancer 3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8" name="Pentagone 57"/>
          <p:cNvSpPr/>
          <p:nvPr/>
        </p:nvSpPr>
        <p:spPr>
          <a:xfrm>
            <a:off x="4486274" y="4662159"/>
            <a:ext cx="3486151" cy="852816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Programmation des actions : partenaires, échéancier et jalons</a:t>
            </a: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par les responsables d’actions 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9" name="Pentagone 58"/>
          <p:cNvSpPr/>
          <p:nvPr/>
        </p:nvSpPr>
        <p:spPr>
          <a:xfrm>
            <a:off x="3495675" y="5724525"/>
            <a:ext cx="2628900" cy="7239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Stabilisation du Budget </a:t>
            </a:r>
            <a:r>
              <a:rPr lang="fr-FR" sz="1600" dirty="0" smtClean="0">
                <a:solidFill>
                  <a:schemeClr val="tx1"/>
                </a:solidFill>
              </a:rPr>
              <a:t>Coordination INCa (</a:t>
            </a:r>
            <a:r>
              <a:rPr lang="fr-FR" sz="1600" dirty="0" err="1" smtClean="0">
                <a:solidFill>
                  <a:schemeClr val="tx1"/>
                </a:solidFill>
              </a:rPr>
              <a:t>G.Viaud</a:t>
            </a:r>
            <a:r>
              <a:rPr lang="fr-FR" sz="1600" dirty="0" smtClean="0">
                <a:solidFill>
                  <a:schemeClr val="tx1"/>
                </a:solidFill>
              </a:rPr>
              <a:t>) / cabinets</a:t>
            </a:r>
          </a:p>
        </p:txBody>
      </p:sp>
      <p:pic>
        <p:nvPicPr>
          <p:cNvPr id="60" name="Image 59" descr="logo Plan cancer 2014-2019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3289" y="223062"/>
            <a:ext cx="1465286" cy="78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28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95300" y="20638"/>
            <a:ext cx="9175750" cy="105568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fr-FR" b="1" dirty="0" smtClean="0"/>
              <a:t>Suivi du Plan cancer 2014-2019 : </a:t>
            </a:r>
            <a:br>
              <a:rPr lang="fr-FR" b="1" dirty="0" smtClean="0"/>
            </a:br>
            <a:r>
              <a:rPr lang="fr-FR" b="1" dirty="0" smtClean="0"/>
              <a:t>outil Clarity-</a:t>
            </a:r>
            <a:r>
              <a:rPr lang="fr-FR" b="1" dirty="0" err="1" smtClean="0"/>
              <a:t>Mosaic</a:t>
            </a:r>
            <a:r>
              <a:rPr lang="fr-FR" b="1" dirty="0" smtClean="0"/>
              <a:t>   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-171449" y="1076325"/>
            <a:ext cx="10077450" cy="5257799"/>
          </a:xfrm>
        </p:spPr>
        <p:txBody>
          <a:bodyPr/>
          <a:lstStyle/>
          <a:p>
            <a:pPr marL="628650" lvl="1" indent="-180975">
              <a:spcBef>
                <a:spcPts val="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r>
              <a:rPr lang="fr-FR" b="1" dirty="0" smtClean="0"/>
              <a:t>Clarity</a:t>
            </a:r>
          </a:p>
          <a:p>
            <a:pPr marL="628650" lvl="1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  <a:defRPr/>
            </a:pPr>
            <a:r>
              <a:rPr lang="fr-FR" dirty="0" smtClean="0"/>
              <a:t>Implémentation structure du Plan cancer : actions + détail «sous-actions»</a:t>
            </a:r>
          </a:p>
          <a:p>
            <a:pPr marL="628650" lvl="1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  <a:defRPr/>
            </a:pPr>
            <a:r>
              <a:rPr lang="fr-FR" dirty="0" smtClean="0"/>
              <a:t>Rattachement des « projets 2014 » aux actions du Plan cancer 3 </a:t>
            </a:r>
          </a:p>
          <a:p>
            <a:pPr marL="628650" lvl="1" indent="-180975">
              <a:spcBef>
                <a:spcPts val="0"/>
              </a:spcBef>
              <a:spcAft>
                <a:spcPts val="600"/>
              </a:spcAft>
              <a:buNone/>
              <a:tabLst>
                <a:tab pos="180975" algn="l"/>
              </a:tabLst>
              <a:defRPr/>
            </a:pP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→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porteurs / validation managers-directeurs : d’ici le 16 mai 2014    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principe 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: rattacher un projet à 1 action du Plan cancer. Les projets nécessitant un rattachement multiple sont recensés pour étudier les possibilités d’adaptation si besoin. </a:t>
            </a:r>
          </a:p>
          <a:p>
            <a:pPr marL="447675" lvl="1" indent="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</a:tabLst>
              <a:defRPr/>
            </a:pPr>
            <a:r>
              <a:rPr lang="fr-FR" dirty="0" smtClean="0"/>
              <a:t>  Création de fiches « actions PK3 » : macro </a:t>
            </a:r>
            <a:r>
              <a:rPr lang="fr-FR" dirty="0" err="1" smtClean="0"/>
              <a:t>plannnig</a:t>
            </a:r>
            <a:r>
              <a:rPr lang="fr-FR" dirty="0" smtClean="0"/>
              <a:t> 2014-2019</a:t>
            </a:r>
          </a:p>
          <a:p>
            <a:pPr marL="628650" lvl="1" indent="-268288">
              <a:spcBef>
                <a:spcPts val="0"/>
              </a:spcBef>
              <a:spcAft>
                <a:spcPts val="600"/>
              </a:spcAft>
              <a:buNone/>
              <a:tabLst>
                <a:tab pos="803275" algn="l"/>
              </a:tabLst>
              <a:defRPr/>
            </a:pPr>
            <a:r>
              <a:rPr lang="fr-FR" b="1" dirty="0" smtClean="0"/>
              <a:t>Rapports BO : conception des formats de </a:t>
            </a:r>
            <a:r>
              <a:rPr lang="fr-FR" b="1" dirty="0" err="1" smtClean="0"/>
              <a:t>reporting</a:t>
            </a:r>
            <a:r>
              <a:rPr lang="fr-FR" b="1" dirty="0" smtClean="0"/>
              <a:t> </a:t>
            </a:r>
            <a:r>
              <a:rPr lang="fr-FR" dirty="0" smtClean="0"/>
              <a:t>→ C Morin - DSI</a:t>
            </a:r>
          </a:p>
          <a:p>
            <a:pPr marL="628650" lvl="1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  <a:tab pos="628650" algn="l"/>
              </a:tabLst>
              <a:defRPr/>
            </a:pPr>
            <a:r>
              <a:rPr lang="fr-FR" dirty="0" smtClean="0"/>
              <a:t>Tableau de bord de pilotage / Rapport annuel au PR </a:t>
            </a:r>
          </a:p>
          <a:p>
            <a:pPr marL="628650" lvl="1" indent="-180975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180975" algn="l"/>
                <a:tab pos="628650" algn="l"/>
              </a:tabLst>
              <a:defRPr/>
            </a:pPr>
            <a:r>
              <a:rPr lang="fr-FR" dirty="0" smtClean="0"/>
              <a:t>autres formats : selon les besoins des directions-départements </a:t>
            </a:r>
          </a:p>
          <a:p>
            <a:pPr marL="361950" lvl="1" indent="-1588">
              <a:spcBef>
                <a:spcPts val="0"/>
              </a:spcBef>
              <a:spcAft>
                <a:spcPts val="600"/>
              </a:spcAft>
              <a:buNone/>
              <a:tabLst>
                <a:tab pos="803275" algn="l"/>
              </a:tabLst>
              <a:defRPr/>
            </a:pPr>
            <a:r>
              <a:rPr lang="fr-FR" b="1" dirty="0" smtClean="0"/>
              <a:t>Organisation du processus de travail en interne / en interface avec les autres pilotes </a:t>
            </a:r>
            <a:r>
              <a:rPr lang="fr-FR" dirty="0" smtClean="0"/>
              <a:t>→ C Morin - DSI</a:t>
            </a:r>
          </a:p>
          <a:p>
            <a:pPr marL="1090612" lvl="1" indent="-514350">
              <a:spcBef>
                <a:spcPts val="0"/>
              </a:spcBef>
              <a:buNone/>
              <a:defRPr/>
            </a:pP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Image 3" descr="logo Plan cancer 2014-20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289" y="223062"/>
            <a:ext cx="1465286" cy="7894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28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95300" y="218364"/>
            <a:ext cx="9175750" cy="706661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fr-FR" b="1" dirty="0" smtClean="0"/>
              <a:t>Suivi du Plan cancer 2014-2019 : </a:t>
            </a:r>
            <a:br>
              <a:rPr lang="fr-FR" b="1" dirty="0" smtClean="0"/>
            </a:br>
            <a:r>
              <a:rPr lang="fr-FR" b="1" dirty="0" smtClean="0"/>
              <a:t>structuration des actions sur Clarity </a:t>
            </a:r>
            <a:endParaRPr lang="fr-FR" b="1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="" xmlns:p14="http://schemas.microsoft.com/office/powerpoint/2010/main" val="494133908"/>
              </p:ext>
            </p:extLst>
          </p:nvPr>
        </p:nvGraphicFramePr>
        <p:xfrm>
          <a:off x="1116446" y="925025"/>
          <a:ext cx="8420986" cy="5284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Accolade ouvrante 8"/>
          <p:cNvSpPr/>
          <p:nvPr/>
        </p:nvSpPr>
        <p:spPr>
          <a:xfrm>
            <a:off x="712381" y="3072808"/>
            <a:ext cx="404065" cy="155234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 rot="16200000">
            <a:off x="134819" y="3615067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Clarity</a:t>
            </a:r>
            <a:endParaRPr lang="fr-FR" dirty="0"/>
          </a:p>
        </p:txBody>
      </p:sp>
      <p:cxnSp>
        <p:nvCxnSpPr>
          <p:cNvPr id="13" name="Connecteur droit avec flèche 12"/>
          <p:cNvCxnSpPr>
            <a:stCxn id="18" idx="0"/>
          </p:cNvCxnSpPr>
          <p:nvPr/>
        </p:nvCxnSpPr>
        <p:spPr>
          <a:xfrm flipV="1">
            <a:off x="1637082" y="4625152"/>
            <a:ext cx="848445" cy="594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2990850" y="2314968"/>
            <a:ext cx="676275" cy="10128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18" idx="0"/>
          </p:cNvCxnSpPr>
          <p:nvPr/>
        </p:nvCxnSpPr>
        <p:spPr>
          <a:xfrm flipV="1">
            <a:off x="1637082" y="4625152"/>
            <a:ext cx="1839765" cy="594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8" idx="0"/>
          </p:cNvCxnSpPr>
          <p:nvPr/>
        </p:nvCxnSpPr>
        <p:spPr>
          <a:xfrm flipV="1">
            <a:off x="1637082" y="4625152"/>
            <a:ext cx="3682631" cy="594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904875" y="1299305"/>
            <a:ext cx="4962525" cy="10156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Phase 2 : </a:t>
            </a:r>
            <a:r>
              <a:rPr lang="fr-FR" sz="1200" b="1" dirty="0" smtClean="0">
                <a:solidFill>
                  <a:srgbClr val="FF0000"/>
                </a:solidFill>
              </a:rPr>
              <a:t>Création Fiches « Actions PK3 » </a:t>
            </a:r>
            <a:r>
              <a:rPr lang="fr-FR" sz="1200" dirty="0"/>
              <a:t>par Administrateur Clarity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1 porteur INCa par Action PK3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Anticipation d’action et de planning macro PK3 (tâches macro)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Vision globale du Gantt du projet et de ses sous projets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Avec l’organisme responsable et les partenaires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286000" y="6090912"/>
            <a:ext cx="4772025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b="1" dirty="0" err="1" smtClean="0"/>
              <a:t>Reporting</a:t>
            </a:r>
            <a:r>
              <a:rPr lang="fr-FR" sz="1200" b="1" dirty="0" smtClean="0"/>
              <a:t> BO PK3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Affichage des Actions PK3 et des sous projets </a:t>
            </a:r>
            <a:r>
              <a:rPr lang="fr-FR" sz="1200" dirty="0" smtClean="0"/>
              <a:t>« PA 2014 » associés,</a:t>
            </a:r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Macro planning sur leurs tâches clés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83313" y="5219928"/>
            <a:ext cx="2707537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Phase 1</a:t>
            </a:r>
            <a:r>
              <a:rPr lang="fr-FR" sz="1200" dirty="0" smtClean="0"/>
              <a:t> : </a:t>
            </a:r>
            <a:r>
              <a:rPr lang="fr-FR" sz="1200" b="1" dirty="0" smtClean="0">
                <a:solidFill>
                  <a:srgbClr val="FF0000"/>
                </a:solidFill>
              </a:rPr>
              <a:t>Affectation par le porteur </a:t>
            </a:r>
            <a:r>
              <a:rPr lang="fr-FR" sz="1200" dirty="0" smtClean="0"/>
              <a:t>à </a:t>
            </a:r>
            <a:r>
              <a:rPr lang="fr-FR" sz="1200" dirty="0"/>
              <a:t>partir de la fiche </a:t>
            </a:r>
            <a:r>
              <a:rPr lang="fr-FR" sz="1200" dirty="0" smtClean="0"/>
              <a:t>projet du PA 2014 à l’action PK3, voire au détail PK3</a:t>
            </a:r>
            <a:endParaRPr lang="fr-FR" sz="1200" dirty="0"/>
          </a:p>
        </p:txBody>
      </p:sp>
      <p:sp>
        <p:nvSpPr>
          <p:cNvPr id="19" name="ZoneTexte 18"/>
          <p:cNvSpPr txBox="1"/>
          <p:nvPr/>
        </p:nvSpPr>
        <p:spPr>
          <a:xfrm>
            <a:off x="3915698" y="5256887"/>
            <a:ext cx="2127916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Phase 3</a:t>
            </a:r>
            <a:r>
              <a:rPr lang="fr-FR" sz="1200" dirty="0" smtClean="0"/>
              <a:t> : Rattachement des </a:t>
            </a:r>
            <a:r>
              <a:rPr lang="fr-FR" sz="1200" b="1" dirty="0" smtClean="0">
                <a:solidFill>
                  <a:srgbClr val="FF0000"/>
                </a:solidFill>
              </a:rPr>
              <a:t>actions du PA 2014 </a:t>
            </a:r>
            <a:r>
              <a:rPr lang="fr-FR" sz="1200" dirty="0" smtClean="0"/>
              <a:t>concernées par le PK3 </a:t>
            </a:r>
            <a:r>
              <a:rPr lang="fr-FR" sz="1200" b="1" dirty="0" smtClean="0">
                <a:solidFill>
                  <a:srgbClr val="FF0000"/>
                </a:solidFill>
              </a:rPr>
              <a:t>aux Actions PK3</a:t>
            </a:r>
            <a:endParaRPr lang="fr-FR" sz="1200" b="1" dirty="0">
              <a:solidFill>
                <a:srgbClr val="FF0000"/>
              </a:solidFill>
            </a:endParaRPr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3667125" y="2314968"/>
            <a:ext cx="2200275" cy="10128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6598832" y="5115153"/>
            <a:ext cx="2507068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Phase 4</a:t>
            </a:r>
            <a:r>
              <a:rPr lang="fr-FR" sz="1200" dirty="0" smtClean="0"/>
              <a:t> 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>
                <a:solidFill>
                  <a:srgbClr val="FF0000"/>
                </a:solidFill>
              </a:rPr>
              <a:t>MÀJ Fiches</a:t>
            </a:r>
            <a:endParaRPr lang="fr-FR" sz="1200" dirty="0" smtClean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Visibilité des étapes importantes grâce aux tâches clés</a:t>
            </a:r>
            <a:endParaRPr lang="fr-FR" sz="1200" dirty="0"/>
          </a:p>
        </p:txBody>
      </p:sp>
      <p:cxnSp>
        <p:nvCxnSpPr>
          <p:cNvPr id="39" name="Connecteur droit avec flèche 38"/>
          <p:cNvCxnSpPr>
            <a:stCxn id="19" idx="0"/>
          </p:cNvCxnSpPr>
          <p:nvPr/>
        </p:nvCxnSpPr>
        <p:spPr>
          <a:xfrm flipH="1" flipV="1">
            <a:off x="2485527" y="4625151"/>
            <a:ext cx="2494129" cy="63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19" idx="0"/>
          </p:cNvCxnSpPr>
          <p:nvPr/>
        </p:nvCxnSpPr>
        <p:spPr>
          <a:xfrm flipH="1" flipV="1">
            <a:off x="3476847" y="4625151"/>
            <a:ext cx="1502809" cy="63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19" idx="0"/>
          </p:cNvCxnSpPr>
          <p:nvPr/>
        </p:nvCxnSpPr>
        <p:spPr>
          <a:xfrm flipV="1">
            <a:off x="4979656" y="4625151"/>
            <a:ext cx="340057" cy="63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6" idx="0"/>
          </p:cNvCxnSpPr>
          <p:nvPr/>
        </p:nvCxnSpPr>
        <p:spPr>
          <a:xfrm flipH="1" flipV="1">
            <a:off x="7258052" y="4625151"/>
            <a:ext cx="594314" cy="4900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26" idx="0"/>
          </p:cNvCxnSpPr>
          <p:nvPr/>
        </p:nvCxnSpPr>
        <p:spPr>
          <a:xfrm flipH="1" flipV="1">
            <a:off x="7400925" y="3886200"/>
            <a:ext cx="451441" cy="12289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3446347" y="2881736"/>
            <a:ext cx="2040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2- Indicateur de résultat (Objectif )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856096" y="2461015"/>
            <a:ext cx="363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1- Indicateur d’impact (n Objectifs)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285986" y="4701559"/>
            <a:ext cx="2495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3- Indicateur de suivi</a:t>
            </a:r>
            <a:endParaRPr lang="fr-FR" dirty="0">
              <a:solidFill>
                <a:srgbClr val="00B050"/>
              </a:solidFill>
            </a:endParaRPr>
          </a:p>
        </p:txBody>
      </p:sp>
      <p:pic>
        <p:nvPicPr>
          <p:cNvPr id="28" name="Image 27" descr="logo Plan cancer 2014-2019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3289" y="223062"/>
            <a:ext cx="1465286" cy="7894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28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b88ddf0-2772-49cd-875a-29870bc7e75a">5EDZS4ZRFVAF-69-40</_dlc_DocId>
    <_dlc_DocIdUrl xmlns="2b88ddf0-2772-49cd-875a-29870bc7e75a">
      <Url>http://dsi.e-cancer.fr/mosaic/_layouts/DocIdRedir.aspx?ID=5EDZS4ZRFVAF-69-40</Url>
      <Description>5EDZS4ZRFVAF-69-40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1B40B210B2B84CB35CD4E2A4161DDF" ma:contentTypeVersion="1" ma:contentTypeDescription="Crée un document." ma:contentTypeScope="" ma:versionID="8a7a8e52022e2e0b00b03779d986ae45">
  <xsd:schema xmlns:xsd="http://www.w3.org/2001/XMLSchema" xmlns:xs="http://www.w3.org/2001/XMLSchema" xmlns:p="http://schemas.microsoft.com/office/2006/metadata/properties" xmlns:ns2="2b88ddf0-2772-49cd-875a-29870bc7e75a" targetNamespace="http://schemas.microsoft.com/office/2006/metadata/properties" ma:root="true" ma:fieldsID="271c9ae11174477f1cc674d5dc17f64d" ns2:_="">
    <xsd:import namespace="2b88ddf0-2772-49cd-875a-29870bc7e75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88ddf0-2772-49cd-875a-29870bc7e75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DD66C0-8C96-486E-9CD0-F4E3A28DB3D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35CA8E8-E39A-4555-929F-7E327A698CBA}">
  <ds:schemaRefs>
    <ds:schemaRef ds:uri="http://schemas.microsoft.com/office/2006/documentManagement/types"/>
    <ds:schemaRef ds:uri="2b88ddf0-2772-49cd-875a-29870bc7e75a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C7B316C-6D29-4C1A-81FB-421A70C690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88ddf0-2772-49cd-875a-29870bc7e7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81C8341-E149-4A12-870D-4B5CECC3D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7406</TotalTime>
  <Words>935</Words>
  <Application>Microsoft Office PowerPoint</Application>
  <PresentationFormat>Format A4 (210 x 297 mm)</PresentationFormat>
  <Paragraphs>151</Paragraphs>
  <Slides>7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5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Thème Office</vt:lpstr>
      <vt:lpstr>1_Thème Office</vt:lpstr>
      <vt:lpstr>Thème Office</vt:lpstr>
      <vt:lpstr>2_Thème Office</vt:lpstr>
      <vt:lpstr>3_Thème Office</vt:lpstr>
      <vt:lpstr>Diapositive 1</vt:lpstr>
      <vt:lpstr>Suivi-Evaluation du Plan cancer 3</vt:lpstr>
      <vt:lpstr>Définition des indicateurs </vt:lpstr>
      <vt:lpstr>Suivi-Evaluation du Plan cancer 3 : calendrier de construction </vt:lpstr>
      <vt:lpstr>Suivi du Plan cancer 2014-2019 :  outil Clarity-Mosaic   </vt:lpstr>
      <vt:lpstr>Diapositive 6</vt:lpstr>
      <vt:lpstr>Suivi du Plan cancer 2014-2019 :  structuration des actions sur Clarity </vt:lpstr>
    </vt:vector>
  </TitlesOfParts>
  <Company>Le Square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Justine Laugel</dc:creator>
  <cp:lastModifiedBy>cmorin</cp:lastModifiedBy>
  <cp:revision>462</cp:revision>
  <dcterms:created xsi:type="dcterms:W3CDTF">2010-12-14T09:18:02Z</dcterms:created>
  <dcterms:modified xsi:type="dcterms:W3CDTF">2014-04-23T16:30:36Z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0x010100E91B40B210B2B84CB35CD4E2A4161DDF</vt:lpwstr>
  </property>
  <property fmtid="{D5CDD505-2E9C-101B-9397-08002B2CF9AE}" pid="3" name="_dlc_DocIdItemGuid">
    <vt:lpwstr>52c8a18f-574a-4a9e-8827-1982b4c217aa</vt:lpwstr>
  </property>
</Properties>
</file>